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9144000" cy="5143500"/>
  <p:embeddedFontLst>
    <p:embeddedFont>
      <p:font typeface="Roboto-demi_bold" panose="02000000000000000000"/>
      <p:regular r:id="rId29"/>
    </p:embeddedFont>
    <p:embeddedFont>
      <p:font typeface="Roboto" panose="02000000000000000000"/>
      <p:regular r:id="rId30"/>
      <p:bold r:id="rId31"/>
    </p:embeddedFont>
  </p:embeddedFontLst>
  <p:custDataLst>
    <p:tags r:id="rId32"/>
  </p:custDataLst>
  <p:defaultTextStyle>
    <a:defPPr>
      <a:defRPr lang="en-US"/>
    </a:defPPr>
    <a:lvl1pPr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p:cViewPr varScale="1">
        <p:scale>
          <a:sx n="143" d="100"/>
          <a:sy n="143" d="100"/>
        </p:scale>
        <p:origin x="696"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1.xml"/><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1.png"/><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1.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12000"/>
          </a:blip>
          <a:stretch>
            <a:fillRect/>
          </a:stretch>
        </p:blipFill>
        <p:spPr>
          <a:xfrm>
            <a:off x="5762988" y="0"/>
            <a:ext cx="3366038" cy="5143500"/>
          </a:xfrm>
          <a:prstGeom prst="rect">
            <a:avLst/>
          </a:prstGeom>
        </p:spPr>
      </p:pic>
      <p:pic>
        <p:nvPicPr>
          <p:cNvPr id="3" name="Picture 2"/>
          <p:cNvPicPr>
            <a:picLocks noChangeAspect="1"/>
          </p:cNvPicPr>
          <p:nvPr/>
        </p:nvPicPr>
        <p:blipFill>
          <a:blip r:embed="rId3"/>
          <a:stretch>
            <a:fillRect/>
          </a:stretch>
        </p:blipFill>
        <p:spPr>
          <a:xfrm>
            <a:off x="2428875" y="295275"/>
            <a:ext cx="4289931" cy="4548187"/>
          </a:xfrm>
          <a:prstGeom prst="rect">
            <a:avLst/>
          </a:prstGeom>
        </p:spPr>
      </p:pic>
      <p:sp>
        <p:nvSpPr>
          <p:cNvPr id="4" name="Rectangle 3"/>
          <p:cNvSpPr/>
          <p:nvPr/>
        </p:nvSpPr>
        <p:spPr>
          <a:xfrm>
            <a:off x="2257543" y="118568"/>
            <a:ext cx="4553029" cy="5022560"/>
          </a:xfrm>
          <a:prstGeom prst="rect">
            <a:avLst/>
          </a:prstGeom>
          <a:gradFill rotWithShape="1">
            <a:gsLst>
              <a:gs pos="48458">
                <a:schemeClr val="bg1">
                  <a:alpha val="0"/>
                </a:schemeClr>
              </a:gs>
              <a:gs pos="0">
                <a:schemeClr val="accent1">
                  <a:alpha val="13999"/>
                  <a:lumMod val="60000"/>
                  <a:lumOff val="40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5" name="Picture 4"/>
          <p:cNvPicPr>
            <a:picLocks noChangeAspect="1"/>
          </p:cNvPicPr>
          <p:nvPr/>
        </p:nvPicPr>
        <p:blipFill>
          <a:blip r:embed="rId4">
            <a:alphaModFix amt="12000"/>
          </a:blip>
          <a:stretch>
            <a:fillRect/>
          </a:stretch>
        </p:blipFill>
        <p:spPr>
          <a:xfrm>
            <a:off x="0" y="0"/>
            <a:ext cx="3800475" cy="5143500"/>
          </a:xfrm>
          <a:prstGeom prst="rect">
            <a:avLst/>
          </a:prstGeom>
        </p:spPr>
      </p:pic>
      <p:pic>
        <p:nvPicPr>
          <p:cNvPr id="6" name="Picture 5"/>
          <p:cNvPicPr>
            <a:picLocks noChangeAspect="1"/>
          </p:cNvPicPr>
          <p:nvPr/>
        </p:nvPicPr>
        <p:blipFill>
          <a:blip r:embed="rId5">
            <a:alphaModFix amt="39999"/>
          </a:blip>
          <a:stretch>
            <a:fillRect/>
          </a:stretch>
        </p:blipFill>
        <p:spPr>
          <a:xfrm>
            <a:off x="0" y="0"/>
            <a:ext cx="1752600" cy="5143500"/>
          </a:xfrm>
          <a:prstGeom prst="rect">
            <a:avLst/>
          </a:prstGeom>
        </p:spPr>
      </p:pic>
      <p:pic>
        <p:nvPicPr>
          <p:cNvPr id="7" name="Picture 6"/>
          <p:cNvPicPr>
            <a:picLocks noChangeAspect="1"/>
          </p:cNvPicPr>
          <p:nvPr/>
        </p:nvPicPr>
        <p:blipFill>
          <a:blip r:embed="rId6">
            <a:alphaModFix amt="39999"/>
          </a:blip>
          <a:stretch>
            <a:fillRect/>
          </a:stretch>
        </p:blipFill>
        <p:spPr>
          <a:xfrm>
            <a:off x="7382238" y="0"/>
            <a:ext cx="1743075" cy="5143500"/>
          </a:xfrm>
          <a:prstGeom prst="rect">
            <a:avLst/>
          </a:prstGeom>
        </p:spPr>
      </p:pic>
      <p:sp>
        <p:nvSpPr>
          <p:cNvPr id="8" name="Title 1"/>
          <p:cNvSpPr>
            <a:spLocks noGrp="1"/>
          </p:cNvSpPr>
          <p:nvPr>
            <p:ph type="title"/>
          </p:nvPr>
        </p:nvSpPr>
        <p:spPr>
          <a:xfrm>
            <a:off x="1235523" y="1256825"/>
            <a:ext cx="6672954" cy="1525897"/>
          </a:xfrm>
          <a:prstGeom prst="rect">
            <a:avLst/>
          </a:prstGeom>
          <a:noFill/>
        </p:spPr>
        <p:txBody>
          <a:bodyPr rtlCol="0"/>
          <a:lstStyle>
            <a:lvl1pPr lvl="0" algn="ctr">
              <a:defRPr lang="en-US" sz="4400" b="1" dirty="0">
                <a:solidFill>
                  <a:srgbClr val="FFFFFF"/>
                </a:solidFill>
                <a:latin typeface="+mn-lt"/>
              </a:defRPr>
            </a:lvl1pPr>
          </a:lstStyle>
          <a:p>
            <a:r>
              <a:rPr lang="en-US" dirty="0"/>
              <a:t>Click to edit Master title style</a:t>
            </a:r>
            <a:endParaRPr lang="en-US" dirty="0"/>
          </a:p>
        </p:txBody>
      </p:sp>
      <p:sp>
        <p:nvSpPr>
          <p:cNvPr id="9" name="Subtitle 2"/>
          <p:cNvSpPr>
            <a:spLocks noGrp="1"/>
          </p:cNvSpPr>
          <p:nvPr>
            <p:ph type="subTitle" idx="1"/>
          </p:nvPr>
        </p:nvSpPr>
        <p:spPr>
          <a:xfrm>
            <a:off x="1235523" y="2880682"/>
            <a:ext cx="6672954" cy="283571"/>
          </a:xfrm>
          <a:prstGeom prst="rect">
            <a:avLst/>
          </a:prstGeom>
        </p:spPr>
        <p:txBody>
          <a:bodyPr vert="horz" lIns="0" tIns="0" rIns="0" bIns="0" rtlCol="0" anchor="t">
            <a:noAutofit/>
          </a:bodyPr>
          <a:lstStyle>
            <a:lvl1pPr lvl="0" indent="0" algn="ctr">
              <a:lnSpc>
                <a:spcPct val="100000"/>
              </a:lnSpc>
              <a:spcBef>
                <a:spcPts val="0"/>
              </a:spcBef>
              <a:buNone/>
              <a:defRPr lang="en-US" sz="1600" i="0" cap="all" baseline="0" dirty="0">
                <a:solidFill>
                  <a:schemeClr val="accent3">
                    <a:lumMod val="60000"/>
                    <a:lumOff val="40000"/>
                  </a:schemeClr>
                </a:solidFill>
                <a:latin typeface="Roboto-demi_bold" panose="02000000000000000000"/>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endParaRPr lang="en-US" dirty="0"/>
          </a:p>
        </p:txBody>
      </p:sp>
      <p:sp>
        <p:nvSpPr>
          <p:cNvPr id="10" name="Slide Number Placeholder 5"/>
          <p:cNvSpPr>
            <a:spLocks noGrp="1"/>
          </p:cNvSpPr>
          <p:nvPr>
            <p:ph type="sldNum" sz="quarter" idx="12"/>
          </p:nvPr>
        </p:nvSpPr>
        <p:spPr/>
        <p:txBody>
          <a:bodyPr rtlCol="0"/>
          <a:lstStyle>
            <a:lvl1pPr lvl="0"/>
          </a:lstStyle>
          <a:p>
            <a:r>
              <a:rPr lang="en-US" dirty="0"/>
              <a:t>&lt;#&gt;</a:t>
            </a:r>
            <a:endParaRPr lang="en-US" dirty="0"/>
          </a:p>
        </p:txBody>
      </p:sp>
      <p:sp>
        <p:nvSpPr>
          <p:cNvPr id="11" name="Footer Placeholder 4"/>
          <p:cNvSpPr>
            <a:spLocks noGrp="1"/>
          </p:cNvSpPr>
          <p:nvPr>
            <p:ph type="ftr" sz="quarter" idx="11"/>
          </p:nvPr>
        </p:nvSpPr>
        <p:spPr/>
        <p:txBody>
          <a:bodyPr rtlCol="0"/>
          <a:lstStyle>
            <a:lvl1pPr lvl="0"/>
          </a:lstStyle>
          <a:p>
            <a:r>
              <a:rPr lang="en-US" dirty="0"/>
              <a:t>Footer</a:t>
            </a:r>
            <a:endParaRPr lang="en-US" dirty="0"/>
          </a:p>
        </p:txBody>
      </p:sp>
      <p:sp>
        <p:nvSpPr>
          <p:cNvPr id="12" name="Date Placeholder 3"/>
          <p:cNvSpPr>
            <a:spLocks noGrp="1"/>
          </p:cNvSpPr>
          <p:nvPr>
            <p:ph type="dt" sz="half" idx="10"/>
          </p:nvPr>
        </p:nvSpPr>
        <p:spPr/>
        <p:txBody>
          <a:bodyPr rtlCol="0"/>
          <a:lstStyle>
            <a:lvl1pPr lvl="0"/>
          </a:lstStyle>
          <a:p>
            <a:r>
              <a:rPr lang="en-US" dirty="0"/>
              <a:t>Date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12000"/>
          </a:blip>
          <a:stretch>
            <a:fillRect/>
          </a:stretch>
        </p:blipFill>
        <p:spPr>
          <a:xfrm>
            <a:off x="0" y="0"/>
            <a:ext cx="3800475" cy="5143500"/>
          </a:xfrm>
          <a:prstGeom prst="rect">
            <a:avLst/>
          </a:prstGeom>
        </p:spPr>
      </p:pic>
      <p:pic>
        <p:nvPicPr>
          <p:cNvPr id="3" name="Picture 2"/>
          <p:cNvPicPr>
            <a:picLocks noChangeAspect="1"/>
          </p:cNvPicPr>
          <p:nvPr/>
        </p:nvPicPr>
        <p:blipFill>
          <a:blip r:embed="rId3">
            <a:alphaModFix amt="10000"/>
          </a:blip>
          <a:stretch>
            <a:fillRect/>
          </a:stretch>
        </p:blipFill>
        <p:spPr>
          <a:xfrm>
            <a:off x="5762988" y="0"/>
            <a:ext cx="3366038" cy="5143500"/>
          </a:xfrm>
          <a:prstGeom prst="rect">
            <a:avLst/>
          </a:prstGeom>
        </p:spPr>
      </p:pic>
      <p:pic>
        <p:nvPicPr>
          <p:cNvPr id="4" name="Picture 3"/>
          <p:cNvPicPr>
            <a:picLocks noChangeAspect="1"/>
          </p:cNvPicPr>
          <p:nvPr/>
        </p:nvPicPr>
        <p:blipFill>
          <a:blip r:embed="rId4">
            <a:alphaModFix amt="35000"/>
          </a:blip>
          <a:stretch>
            <a:fillRect/>
          </a:stretch>
        </p:blipFill>
        <p:spPr>
          <a:xfrm>
            <a:off x="6086474" y="1238250"/>
            <a:ext cx="2560974" cy="2588413"/>
          </a:xfrm>
          <a:prstGeom prst="rect">
            <a:avLst/>
          </a:prstGeom>
        </p:spPr>
      </p:pic>
      <p:pic>
        <p:nvPicPr>
          <p:cNvPr id="5" name="Picture 4"/>
          <p:cNvPicPr>
            <a:picLocks noChangeAspect="1"/>
          </p:cNvPicPr>
          <p:nvPr/>
        </p:nvPicPr>
        <p:blipFill>
          <a:blip r:embed="rId4">
            <a:alphaModFix amt="35000"/>
          </a:blip>
          <a:stretch>
            <a:fillRect/>
          </a:stretch>
        </p:blipFill>
        <p:spPr>
          <a:xfrm>
            <a:off x="3248025" y="2181225"/>
            <a:ext cx="2560974" cy="2588413"/>
          </a:xfrm>
          <a:prstGeom prst="rect">
            <a:avLst/>
          </a:prstGeom>
        </p:spPr>
      </p:pic>
      <p:pic>
        <p:nvPicPr>
          <p:cNvPr id="6" name="Picture 5"/>
          <p:cNvPicPr>
            <a:picLocks noChangeAspect="1"/>
          </p:cNvPicPr>
          <p:nvPr/>
        </p:nvPicPr>
        <p:blipFill>
          <a:blip r:embed="rId4">
            <a:alphaModFix amt="35000"/>
          </a:blip>
          <a:stretch>
            <a:fillRect/>
          </a:stretch>
        </p:blipFill>
        <p:spPr>
          <a:xfrm>
            <a:off x="466725" y="1123950"/>
            <a:ext cx="2560974" cy="2588413"/>
          </a:xfrm>
          <a:prstGeom prst="rect">
            <a:avLst/>
          </a:prstGeom>
        </p:spPr>
      </p:pic>
      <p:sp>
        <p:nvSpPr>
          <p:cNvPr id="7" name="Picture Placeholder 2"/>
          <p:cNvSpPr>
            <a:spLocks noGrp="1" noChangeAspect="1"/>
          </p:cNvSpPr>
          <p:nvPr>
            <p:ph type="pic"/>
          </p:nvPr>
        </p:nvSpPr>
        <p:spPr>
          <a:xfrm>
            <a:off x="704850" y="1371600"/>
            <a:ext cx="2095500" cy="2095500"/>
          </a:xfrm>
          <a:prstGeom prst="ellipse">
            <a:avLst/>
          </a:prstGeom>
          <a:solidFill>
            <a:schemeClr val="tx2">
              <a:alpha val="10000"/>
            </a:schemeClr>
          </a:solidFill>
          <a:ln w="38100">
            <a:noFill/>
            <a:miter lim="800000"/>
          </a:ln>
        </p:spPr>
        <p:txBody>
          <a:bodyPr rtlCol="0"/>
          <a:lstStyle/>
          <a:p>
            <a:r>
              <a:rPr lang="en-US" dirty="0"/>
              <a:t>Click icon to add picture</a:t>
            </a:r>
            <a:endParaRPr lang="en-US" dirty="0"/>
          </a:p>
        </p:txBody>
      </p:sp>
      <p:sp>
        <p:nvSpPr>
          <p:cNvPr id="8" name="Picture Placeholder 2"/>
          <p:cNvSpPr>
            <a:spLocks noGrp="1" noChangeAspect="1"/>
          </p:cNvSpPr>
          <p:nvPr>
            <p:ph type="pic" idx="1"/>
          </p:nvPr>
        </p:nvSpPr>
        <p:spPr>
          <a:xfrm>
            <a:off x="3486150" y="2428875"/>
            <a:ext cx="2095500" cy="2095500"/>
          </a:xfrm>
          <a:prstGeom prst="ellipse">
            <a:avLst/>
          </a:prstGeom>
          <a:solidFill>
            <a:schemeClr val="tx2">
              <a:alpha val="10000"/>
            </a:schemeClr>
          </a:solidFill>
          <a:ln w="38100">
            <a:noFill/>
            <a:miter lim="800000"/>
          </a:ln>
        </p:spPr>
        <p:txBody>
          <a:bodyPr rtlCol="0"/>
          <a:lstStyle/>
          <a:p>
            <a:r>
              <a:rPr lang="en-US" dirty="0"/>
              <a:t>Click icon to add picture</a:t>
            </a:r>
            <a:endParaRPr lang="en-US" dirty="0"/>
          </a:p>
        </p:txBody>
      </p:sp>
      <p:sp>
        <p:nvSpPr>
          <p:cNvPr id="9" name="Picture Placeholder 2"/>
          <p:cNvSpPr>
            <a:spLocks noGrp="1" noChangeAspect="1"/>
          </p:cNvSpPr>
          <p:nvPr>
            <p:ph type="pic" idx="2"/>
          </p:nvPr>
        </p:nvSpPr>
        <p:spPr>
          <a:xfrm>
            <a:off x="6286500" y="1524000"/>
            <a:ext cx="2095500" cy="2095500"/>
          </a:xfrm>
          <a:prstGeom prst="ellipse">
            <a:avLst/>
          </a:prstGeom>
          <a:solidFill>
            <a:schemeClr val="tx2">
              <a:alpha val="10000"/>
            </a:schemeClr>
          </a:solidFill>
          <a:ln w="38100">
            <a:noFill/>
            <a:miter lim="800000"/>
          </a:ln>
        </p:spPr>
        <p:txBody>
          <a:bodyPr rtlCol="0"/>
          <a:lstStyle/>
          <a:p>
            <a:r>
              <a:rPr lang="en-US" dirty="0"/>
              <a:t>Click icon to add picture</a:t>
            </a:r>
            <a:endParaRPr lang="en-US" dirty="0"/>
          </a:p>
        </p:txBody>
      </p:sp>
      <p:sp>
        <p:nvSpPr>
          <p:cNvPr id="10" name="Content Placeholder 2"/>
          <p:cNvSpPr>
            <a:spLocks noGrp="1"/>
          </p:cNvSpPr>
          <p:nvPr>
            <p:ph type="body" idx="3"/>
          </p:nvPr>
        </p:nvSpPr>
        <p:spPr>
          <a:xfrm>
            <a:off x="609600" y="3838575"/>
            <a:ext cx="2286000" cy="571500"/>
          </a:xfrm>
          <a:prstGeom prst="rect">
            <a:avLst/>
          </a:prstGeom>
        </p:spPr>
        <p:txBody>
          <a:bodyPr vert="horz" rtlCol="0" anchor="t">
            <a:normAutofit/>
          </a:bodyPr>
          <a:lstStyle>
            <a:lvl1pPr lvl="0" indent="0" algn="ctr">
              <a:lnSpc>
                <a:spcPct val="100000"/>
              </a:lnSpc>
              <a:buFont typeface="Arial" panose="020B0604020202020204"/>
              <a:buNone/>
              <a:defRPr lang="en-US" sz="1400" dirty="0">
                <a:solidFill>
                  <a:schemeClr val="bg1"/>
                </a:solidFill>
                <a:latin typeface="+mn-lt"/>
              </a:defRPr>
            </a:lvl1pPr>
            <a:lvl2pPr lvl="1">
              <a:lnSpc>
                <a:spcPct val="130000"/>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panose="020B0604020202020204"/>
              <a:buChar char="»"/>
              <a:defRPr lang="en-US" sz="1050" i="1" dirty="0">
                <a:solidFill>
                  <a:schemeClr val="tx2">
                    <a:lumMod val="50000"/>
                    <a:lumOff val="50000"/>
                  </a:schemeClr>
                </a:solidFill>
                <a:latin typeface="+mn-lt"/>
              </a:defRPr>
            </a:lvl5pPr>
          </a:lstStyle>
          <a:p>
            <a:pPr lvl="0"/>
            <a:r>
              <a:rPr lang="en-US" dirty="0"/>
              <a:t>Click to edit Master text styles</a:t>
            </a:r>
            <a:endParaRPr lang="en-US" dirty="0"/>
          </a:p>
        </p:txBody>
      </p:sp>
      <p:sp>
        <p:nvSpPr>
          <p:cNvPr id="11" name="Date Placeholder 1"/>
          <p:cNvSpPr>
            <a:spLocks noGrp="1"/>
          </p:cNvSpPr>
          <p:nvPr>
            <p:ph type="dt" sz="half" idx="10"/>
          </p:nvPr>
        </p:nvSpPr>
        <p:spPr/>
        <p:txBody>
          <a:bodyPr rtlCol="0"/>
          <a:lstStyle/>
          <a:p>
            <a:r>
              <a:rPr lang="en-US" dirty="0"/>
              <a:t>Date</a:t>
            </a:r>
            <a:endParaRPr lang="en-US" dirty="0"/>
          </a:p>
        </p:txBody>
      </p:sp>
      <p:sp>
        <p:nvSpPr>
          <p:cNvPr id="12" name="Footer Placeholder 3"/>
          <p:cNvSpPr>
            <a:spLocks noGrp="1"/>
          </p:cNvSpPr>
          <p:nvPr>
            <p:ph type="ftr" sz="quarter" idx="11"/>
          </p:nvPr>
        </p:nvSpPr>
        <p:spPr/>
        <p:txBody>
          <a:bodyPr rtlCol="0"/>
          <a:lstStyle/>
          <a:p>
            <a:r>
              <a:rPr lang="en-US" dirty="0"/>
              <a:t>Footer</a:t>
            </a:r>
            <a:endParaRPr lang="en-US" dirty="0"/>
          </a:p>
        </p:txBody>
      </p:sp>
      <p:sp>
        <p:nvSpPr>
          <p:cNvPr id="13" name="Slide Number Placeholder 4"/>
          <p:cNvSpPr>
            <a:spLocks noGrp="1"/>
          </p:cNvSpPr>
          <p:nvPr>
            <p:ph type="sldNum" sz="quarter" idx="12"/>
          </p:nvPr>
        </p:nvSpPr>
        <p:spPr/>
        <p:txBody>
          <a:bodyPr rtlCol="0"/>
          <a:lstStyle/>
          <a:p>
            <a:r>
              <a:rPr lang="en-US" dirty="0"/>
              <a:t>&lt;#&gt;</a:t>
            </a:r>
            <a:endParaRPr lang="en-US" dirty="0"/>
          </a:p>
        </p:txBody>
      </p:sp>
      <p:sp>
        <p:nvSpPr>
          <p:cNvPr id="14" name="Content Placeholder 2"/>
          <p:cNvSpPr>
            <a:spLocks noGrp="1"/>
          </p:cNvSpPr>
          <p:nvPr>
            <p:ph type="body" idx="4"/>
          </p:nvPr>
        </p:nvSpPr>
        <p:spPr>
          <a:xfrm>
            <a:off x="3390900" y="1636244"/>
            <a:ext cx="2286000" cy="553399"/>
          </a:xfrm>
          <a:prstGeom prst="rect">
            <a:avLst/>
          </a:prstGeom>
        </p:spPr>
        <p:txBody>
          <a:bodyPr vert="horz" rtlCol="0" anchor="b">
            <a:normAutofit/>
          </a:bodyPr>
          <a:lstStyle>
            <a:lvl1pPr lvl="0" indent="0" algn="ctr">
              <a:lnSpc>
                <a:spcPct val="100000"/>
              </a:lnSpc>
              <a:buFont typeface="Arial" panose="020B0604020202020204"/>
              <a:buNone/>
              <a:defRPr lang="en-US" sz="1400" dirty="0">
                <a:solidFill>
                  <a:schemeClr val="bg1"/>
                </a:solidFill>
                <a:latin typeface="+mn-lt"/>
              </a:defRPr>
            </a:lvl1pPr>
            <a:lvl2pPr lvl="1">
              <a:lnSpc>
                <a:spcPct val="130000"/>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panose="020B0604020202020204"/>
              <a:buChar char="»"/>
              <a:defRPr lang="en-US" sz="1050" i="1" dirty="0">
                <a:solidFill>
                  <a:schemeClr val="tx2">
                    <a:lumMod val="50000"/>
                    <a:lumOff val="50000"/>
                  </a:schemeClr>
                </a:solidFill>
                <a:latin typeface="+mn-lt"/>
              </a:defRPr>
            </a:lvl5pPr>
          </a:lstStyle>
          <a:p>
            <a:pPr lvl="0"/>
            <a:r>
              <a:rPr lang="en-US" dirty="0"/>
              <a:t>Click to edit Master text styles</a:t>
            </a:r>
            <a:endParaRPr lang="en-US" dirty="0"/>
          </a:p>
        </p:txBody>
      </p:sp>
      <p:sp>
        <p:nvSpPr>
          <p:cNvPr id="15" name="Content Placeholder 2"/>
          <p:cNvSpPr>
            <a:spLocks noGrp="1"/>
          </p:cNvSpPr>
          <p:nvPr>
            <p:ph type="body" idx="5"/>
          </p:nvPr>
        </p:nvSpPr>
        <p:spPr>
          <a:xfrm>
            <a:off x="6311803" y="3838575"/>
            <a:ext cx="2286000" cy="571500"/>
          </a:xfrm>
          <a:prstGeom prst="rect">
            <a:avLst/>
          </a:prstGeom>
        </p:spPr>
        <p:txBody>
          <a:bodyPr vert="horz" rtlCol="0" anchor="t">
            <a:normAutofit/>
          </a:bodyPr>
          <a:lstStyle>
            <a:lvl1pPr lvl="0" indent="0" algn="ctr">
              <a:lnSpc>
                <a:spcPct val="100000"/>
              </a:lnSpc>
              <a:buFont typeface="Arial" panose="020B0604020202020204"/>
              <a:buNone/>
              <a:defRPr lang="en-US" sz="1400" dirty="0">
                <a:solidFill>
                  <a:schemeClr val="bg1"/>
                </a:solidFill>
                <a:latin typeface="+mn-lt"/>
              </a:defRPr>
            </a:lvl1pPr>
            <a:lvl2pPr lvl="1">
              <a:lnSpc>
                <a:spcPct val="130000"/>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panose="020B0604020202020204"/>
              <a:buChar char="»"/>
              <a:defRPr lang="en-US" sz="1050" i="1" dirty="0">
                <a:solidFill>
                  <a:schemeClr val="tx2">
                    <a:lumMod val="50000"/>
                    <a:lumOff val="50000"/>
                  </a:schemeClr>
                </a:solidFill>
                <a:latin typeface="+mn-lt"/>
              </a:defRPr>
            </a:lvl5pPr>
          </a:lstStyle>
          <a:p>
            <a:pPr lvl="0"/>
            <a:r>
              <a:rPr lang="en-US" dirty="0"/>
              <a:t>Click to edit Master text styles</a:t>
            </a:r>
            <a:endParaRPr lang="en-US" dirty="0"/>
          </a:p>
        </p:txBody>
      </p:sp>
      <p:sp>
        <p:nvSpPr>
          <p:cNvPr id="16" name="Title 1"/>
          <p:cNvSpPr>
            <a:spLocks noGrp="1"/>
          </p:cNvSpPr>
          <p:nvPr>
            <p:ph type="title" idx="6"/>
          </p:nvPr>
        </p:nvSpPr>
        <p:spPr/>
        <p:txBody>
          <a:bodyPr rtlCol="0"/>
          <a:lstStyle>
            <a:lvl1pPr lvl="0"/>
          </a:lstStyle>
          <a:p>
            <a:r>
              <a:rPr lang="en-US" dirty="0"/>
              <a:t>Click to edit Master title style</a:t>
            </a:r>
            <a:endParaRPr lang="en-US" dirty="0"/>
          </a:p>
        </p:txBody>
      </p:sp>
      <p:pic>
        <p:nvPicPr>
          <p:cNvPr id="17" name="Picture 16"/>
          <p:cNvPicPr>
            <a:picLocks noChangeAspect="1"/>
          </p:cNvPicPr>
          <p:nvPr/>
        </p:nvPicPr>
        <p:blipFill>
          <a:blip r:embed="rId5">
            <a:alphaModFix amt="39999"/>
          </a:blip>
          <a:stretch>
            <a:fillRect/>
          </a:stretch>
        </p:blipFill>
        <p:spPr>
          <a:xfrm>
            <a:off x="-9162" y="-9162"/>
            <a:ext cx="1752600" cy="5143500"/>
          </a:xfrm>
          <a:prstGeom prst="rect">
            <a:avLst/>
          </a:prstGeom>
        </p:spPr>
      </p:pic>
      <p:pic>
        <p:nvPicPr>
          <p:cNvPr id="18" name="Picture 17"/>
          <p:cNvPicPr>
            <a:picLocks noChangeAspect="1"/>
          </p:cNvPicPr>
          <p:nvPr/>
        </p:nvPicPr>
        <p:blipFill>
          <a:blip r:embed="rId6">
            <a:alphaModFix amt="39999"/>
          </a:blip>
          <a:stretch>
            <a:fillRect/>
          </a:stretch>
        </p:blipFill>
        <p:spPr>
          <a:xfrm>
            <a:off x="7382238" y="-9162"/>
            <a:ext cx="1743075" cy="5143500"/>
          </a:xfrm>
          <a:prstGeom prst="rect">
            <a:avLst/>
          </a:prstGeom>
          <a:ln w="28575" cap="flat">
            <a:noFill/>
            <a:prstDash val="solid"/>
            <a:rou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12000"/>
          </a:blip>
          <a:stretch>
            <a:fillRect/>
          </a:stretch>
        </p:blipFill>
        <p:spPr>
          <a:xfrm>
            <a:off x="0" y="0"/>
            <a:ext cx="3800475" cy="5143500"/>
          </a:xfrm>
          <a:prstGeom prst="rect">
            <a:avLst/>
          </a:prstGeom>
        </p:spPr>
      </p:pic>
      <p:pic>
        <p:nvPicPr>
          <p:cNvPr id="3" name="Picture 2"/>
          <p:cNvPicPr>
            <a:picLocks noChangeAspect="1"/>
          </p:cNvPicPr>
          <p:nvPr/>
        </p:nvPicPr>
        <p:blipFill>
          <a:blip r:embed="rId3">
            <a:alphaModFix amt="39999"/>
          </a:blip>
          <a:stretch>
            <a:fillRect/>
          </a:stretch>
        </p:blipFill>
        <p:spPr>
          <a:xfrm>
            <a:off x="247650" y="1133475"/>
            <a:ext cx="2089163" cy="2078524"/>
          </a:xfrm>
          <a:prstGeom prst="rect">
            <a:avLst/>
          </a:prstGeom>
        </p:spPr>
      </p:pic>
      <p:pic>
        <p:nvPicPr>
          <p:cNvPr id="4" name="Picture 3"/>
          <p:cNvPicPr>
            <a:picLocks noChangeAspect="1"/>
          </p:cNvPicPr>
          <p:nvPr/>
        </p:nvPicPr>
        <p:blipFill>
          <a:blip r:embed="rId3">
            <a:alphaModFix amt="39999"/>
          </a:blip>
          <a:stretch>
            <a:fillRect/>
          </a:stretch>
        </p:blipFill>
        <p:spPr>
          <a:xfrm>
            <a:off x="4219575" y="1085850"/>
            <a:ext cx="2089163" cy="2078524"/>
          </a:xfrm>
          <a:prstGeom prst="rect">
            <a:avLst/>
          </a:prstGeom>
        </p:spPr>
      </p:pic>
      <p:pic>
        <p:nvPicPr>
          <p:cNvPr id="5" name="Picture 4"/>
          <p:cNvPicPr>
            <a:picLocks noChangeAspect="1"/>
          </p:cNvPicPr>
          <p:nvPr/>
        </p:nvPicPr>
        <p:blipFill>
          <a:blip r:embed="rId3">
            <a:alphaModFix amt="39999"/>
          </a:blip>
          <a:stretch>
            <a:fillRect/>
          </a:stretch>
        </p:blipFill>
        <p:spPr>
          <a:xfrm>
            <a:off x="2257425" y="2466975"/>
            <a:ext cx="2089163" cy="2078524"/>
          </a:xfrm>
          <a:prstGeom prst="rect">
            <a:avLst/>
          </a:prstGeom>
        </p:spPr>
      </p:pic>
      <p:pic>
        <p:nvPicPr>
          <p:cNvPr id="6" name="Picture 5"/>
          <p:cNvPicPr>
            <a:picLocks noChangeAspect="1"/>
          </p:cNvPicPr>
          <p:nvPr/>
        </p:nvPicPr>
        <p:blipFill>
          <a:blip r:embed="rId4">
            <a:alphaModFix amt="14999"/>
          </a:blip>
          <a:stretch>
            <a:fillRect/>
          </a:stretch>
        </p:blipFill>
        <p:spPr>
          <a:xfrm>
            <a:off x="5762988" y="0"/>
            <a:ext cx="3366038" cy="5143500"/>
          </a:xfrm>
          <a:prstGeom prst="rect">
            <a:avLst/>
          </a:prstGeom>
        </p:spPr>
      </p:pic>
      <p:pic>
        <p:nvPicPr>
          <p:cNvPr id="7" name="Picture 6"/>
          <p:cNvPicPr>
            <a:picLocks noChangeAspect="1"/>
          </p:cNvPicPr>
          <p:nvPr/>
        </p:nvPicPr>
        <p:blipFill>
          <a:blip r:embed="rId3">
            <a:alphaModFix amt="39999"/>
          </a:blip>
          <a:stretch>
            <a:fillRect/>
          </a:stretch>
        </p:blipFill>
        <p:spPr>
          <a:xfrm>
            <a:off x="6505574" y="1895475"/>
            <a:ext cx="2089163" cy="2078524"/>
          </a:xfrm>
          <a:prstGeom prst="rect">
            <a:avLst/>
          </a:prstGeom>
        </p:spPr>
      </p:pic>
      <p:pic>
        <p:nvPicPr>
          <p:cNvPr id="8" name="Picture 7"/>
          <p:cNvPicPr>
            <a:picLocks noChangeAspect="1"/>
          </p:cNvPicPr>
          <p:nvPr/>
        </p:nvPicPr>
        <p:blipFill>
          <a:blip r:embed="rId5">
            <a:alphaModFix amt="60000"/>
          </a:blip>
          <a:stretch>
            <a:fillRect/>
          </a:stretch>
        </p:blipFill>
        <p:spPr>
          <a:xfrm>
            <a:off x="-9162" y="-9162"/>
            <a:ext cx="1752600" cy="5143500"/>
          </a:xfrm>
          <a:prstGeom prst="rect">
            <a:avLst/>
          </a:prstGeom>
        </p:spPr>
      </p:pic>
      <p:pic>
        <p:nvPicPr>
          <p:cNvPr id="9" name="Picture 8"/>
          <p:cNvPicPr>
            <a:picLocks noChangeAspect="1"/>
          </p:cNvPicPr>
          <p:nvPr/>
        </p:nvPicPr>
        <p:blipFill>
          <a:blip r:embed="rId6">
            <a:alphaModFix amt="60000"/>
          </a:blip>
          <a:stretch>
            <a:fillRect/>
          </a:stretch>
        </p:blipFill>
        <p:spPr>
          <a:xfrm>
            <a:off x="7382238" y="-9162"/>
            <a:ext cx="1743075" cy="5143500"/>
          </a:xfrm>
          <a:prstGeom prst="rect">
            <a:avLst/>
          </a:prstGeom>
        </p:spPr>
      </p:pic>
      <p:sp>
        <p:nvSpPr>
          <p:cNvPr id="10" name="Title 1"/>
          <p:cNvSpPr>
            <a:spLocks noGrp="1"/>
          </p:cNvSpPr>
          <p:nvPr>
            <p:ph type="title"/>
          </p:nvPr>
        </p:nvSpPr>
        <p:spPr/>
        <p:txBody>
          <a:bodyPr rtlCol="0"/>
          <a:lstStyle>
            <a:lvl1pPr lvl="0"/>
          </a:lstStyle>
          <a:p>
            <a:r>
              <a:rPr lang="en-US" dirty="0"/>
              <a:t>Click to edit Master title style</a:t>
            </a:r>
            <a:endParaRPr lang="en-US" dirty="0"/>
          </a:p>
        </p:txBody>
      </p:sp>
      <p:sp>
        <p:nvSpPr>
          <p:cNvPr id="11" name="Picture Placeholder 2"/>
          <p:cNvSpPr>
            <a:spLocks noGrp="1" noChangeAspect="1"/>
          </p:cNvSpPr>
          <p:nvPr>
            <p:ph type="pic" idx="1"/>
          </p:nvPr>
        </p:nvSpPr>
        <p:spPr>
          <a:xfrm>
            <a:off x="438150" y="1314450"/>
            <a:ext cx="1714500" cy="1714500"/>
          </a:xfrm>
          <a:prstGeom prst="ellipse">
            <a:avLst/>
          </a:prstGeom>
          <a:solidFill>
            <a:schemeClr val="accent1">
              <a:alpha val="11000"/>
            </a:schemeClr>
          </a:solidFill>
          <a:ln w="38100">
            <a:noFill/>
            <a:miter lim="800000"/>
          </a:ln>
        </p:spPr>
        <p:txBody>
          <a:bodyPr rtlCol="0"/>
          <a:lstStyle/>
          <a:p>
            <a:r>
              <a:rPr lang="en-US" dirty="0"/>
              <a:t>Click icon to add picture</a:t>
            </a:r>
            <a:endParaRPr lang="en-US" dirty="0"/>
          </a:p>
        </p:txBody>
      </p:sp>
      <p:sp>
        <p:nvSpPr>
          <p:cNvPr id="12" name="Picture Placeholder 2"/>
          <p:cNvSpPr>
            <a:spLocks noGrp="1" noChangeAspect="1"/>
          </p:cNvSpPr>
          <p:nvPr>
            <p:ph type="pic" idx="2"/>
          </p:nvPr>
        </p:nvSpPr>
        <p:spPr>
          <a:xfrm>
            <a:off x="2447925" y="2647950"/>
            <a:ext cx="1714500" cy="1714500"/>
          </a:xfrm>
          <a:prstGeom prst="ellipse">
            <a:avLst/>
          </a:prstGeom>
          <a:solidFill>
            <a:schemeClr val="accent1">
              <a:alpha val="11000"/>
            </a:schemeClr>
          </a:solidFill>
          <a:ln w="38100">
            <a:noFill/>
            <a:miter lim="800000"/>
          </a:ln>
        </p:spPr>
        <p:txBody>
          <a:bodyPr rtlCol="0"/>
          <a:lstStyle/>
          <a:p>
            <a:r>
              <a:rPr lang="en-US" dirty="0"/>
              <a:t>Click icon to add picture</a:t>
            </a:r>
            <a:endParaRPr lang="en-US" dirty="0"/>
          </a:p>
        </p:txBody>
      </p:sp>
      <p:sp>
        <p:nvSpPr>
          <p:cNvPr id="13" name="Picture Placeholder 2"/>
          <p:cNvSpPr>
            <a:spLocks noGrp="1" noChangeAspect="1"/>
          </p:cNvSpPr>
          <p:nvPr>
            <p:ph type="pic" idx="3"/>
          </p:nvPr>
        </p:nvSpPr>
        <p:spPr>
          <a:xfrm>
            <a:off x="4410075" y="1266825"/>
            <a:ext cx="1714500" cy="1714500"/>
          </a:xfrm>
          <a:prstGeom prst="ellipse">
            <a:avLst/>
          </a:prstGeom>
          <a:solidFill>
            <a:schemeClr val="accent1">
              <a:alpha val="11000"/>
            </a:schemeClr>
          </a:solidFill>
          <a:ln w="38100">
            <a:noFill/>
            <a:miter lim="800000"/>
          </a:ln>
        </p:spPr>
        <p:txBody>
          <a:bodyPr rtlCol="0"/>
          <a:lstStyle/>
          <a:p>
            <a:r>
              <a:rPr lang="en-US" dirty="0"/>
              <a:t>Click icon to add picture</a:t>
            </a:r>
            <a:endParaRPr lang="en-US" dirty="0"/>
          </a:p>
        </p:txBody>
      </p:sp>
      <p:sp>
        <p:nvSpPr>
          <p:cNvPr id="14" name="Picture Placeholder 2"/>
          <p:cNvSpPr>
            <a:spLocks noGrp="1" noChangeAspect="1"/>
          </p:cNvSpPr>
          <p:nvPr>
            <p:ph type="pic" idx="4"/>
          </p:nvPr>
        </p:nvSpPr>
        <p:spPr>
          <a:xfrm>
            <a:off x="6696074" y="2076450"/>
            <a:ext cx="1714500" cy="1714500"/>
          </a:xfrm>
          <a:prstGeom prst="ellipse">
            <a:avLst/>
          </a:prstGeom>
          <a:solidFill>
            <a:schemeClr val="accent1">
              <a:alpha val="11000"/>
            </a:schemeClr>
          </a:solidFill>
          <a:ln w="38100">
            <a:noFill/>
            <a:miter lim="800000"/>
          </a:ln>
        </p:spPr>
        <p:txBody>
          <a:bodyPr rtlCol="0"/>
          <a:lstStyle/>
          <a:p>
            <a:r>
              <a:rPr lang="en-US" dirty="0"/>
              <a:t>Click icon to add picture</a:t>
            </a:r>
            <a:endParaRPr lang="en-US" dirty="0"/>
          </a:p>
        </p:txBody>
      </p:sp>
      <p:sp>
        <p:nvSpPr>
          <p:cNvPr id="15" name="Slide Number Placeholder 4"/>
          <p:cNvSpPr>
            <a:spLocks noGrp="1"/>
          </p:cNvSpPr>
          <p:nvPr>
            <p:ph type="sldNum" sz="quarter" idx="12"/>
          </p:nvPr>
        </p:nvSpPr>
        <p:spPr/>
        <p:txBody>
          <a:bodyPr rtlCol="0"/>
          <a:lstStyle/>
          <a:p>
            <a:r>
              <a:rPr lang="en-US" dirty="0"/>
              <a:t>&lt;#&gt;</a:t>
            </a:r>
            <a:endParaRPr lang="en-US" dirty="0"/>
          </a:p>
        </p:txBody>
      </p:sp>
      <p:sp>
        <p:nvSpPr>
          <p:cNvPr id="16" name="Footer Placeholder 3"/>
          <p:cNvSpPr>
            <a:spLocks noGrp="1"/>
          </p:cNvSpPr>
          <p:nvPr>
            <p:ph type="ftr" sz="quarter" idx="11"/>
          </p:nvPr>
        </p:nvSpPr>
        <p:spPr/>
        <p:txBody>
          <a:bodyPr rtlCol="0"/>
          <a:lstStyle/>
          <a:p>
            <a:r>
              <a:rPr lang="en-US" dirty="0"/>
              <a:t>Footer</a:t>
            </a:r>
            <a:endParaRPr lang="en-US" dirty="0"/>
          </a:p>
        </p:txBody>
      </p:sp>
      <p:sp>
        <p:nvSpPr>
          <p:cNvPr id="17" name="Date Placeholder 1"/>
          <p:cNvSpPr>
            <a:spLocks noGrp="1"/>
          </p:cNvSpPr>
          <p:nvPr>
            <p:ph type="dt" sz="half" idx="10"/>
          </p:nvPr>
        </p:nvSpPr>
        <p:spPr/>
        <p:txBody>
          <a:bodyPr rtlCol="0"/>
          <a:lstStyle/>
          <a:p>
            <a:r>
              <a:rPr lang="en-US" dirty="0"/>
              <a:t>Date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12000"/>
          </a:blip>
          <a:stretch>
            <a:fillRect/>
          </a:stretch>
        </p:blipFill>
        <p:spPr>
          <a:xfrm>
            <a:off x="5762988" y="0"/>
            <a:ext cx="3366038" cy="5143500"/>
          </a:xfrm>
          <a:prstGeom prst="rect">
            <a:avLst/>
          </a:prstGeom>
        </p:spPr>
      </p:pic>
      <p:cxnSp>
        <p:nvCxnSpPr>
          <p:cNvPr id="3" name="Straight Connector 4"/>
          <p:cNvCxnSpPr/>
          <p:nvPr/>
        </p:nvCxnSpPr>
        <p:spPr>
          <a:xfrm flipH="1" flipV="1">
            <a:off x="1124307" y="997028"/>
            <a:ext cx="7290052" cy="0"/>
          </a:xfrm>
          <a:prstGeom prst="line">
            <a:avLst/>
          </a:prstGeom>
          <a:ln w="6350">
            <a:solidFill>
              <a:schemeClr val="tx2">
                <a:alpha val="30000"/>
                <a:lumMod val="40000"/>
                <a:lumOff val="60000"/>
              </a:schemeClr>
            </a:solidFill>
            <a:prstDash val="solid"/>
          </a:ln>
        </p:spPr>
        <p:style>
          <a:lnRef idx="2">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alphaModFix amt="39999"/>
          </a:blip>
          <a:stretch>
            <a:fillRect/>
          </a:stretch>
        </p:blipFill>
        <p:spPr>
          <a:xfrm>
            <a:off x="7382238" y="9162"/>
            <a:ext cx="1743075" cy="5143500"/>
          </a:xfrm>
          <a:prstGeom prst="rect">
            <a:avLst/>
          </a:prstGeom>
        </p:spPr>
      </p:pic>
      <p:pic>
        <p:nvPicPr>
          <p:cNvPr id="5" name="Picture 4"/>
          <p:cNvPicPr>
            <a:picLocks noChangeAspect="1"/>
          </p:cNvPicPr>
          <p:nvPr/>
        </p:nvPicPr>
        <p:blipFill>
          <a:blip r:embed="rId4"/>
          <a:stretch>
            <a:fillRect/>
          </a:stretch>
        </p:blipFill>
        <p:spPr>
          <a:xfrm>
            <a:off x="0" y="1095375"/>
            <a:ext cx="923786" cy="2951083"/>
          </a:xfrm>
          <a:prstGeom prst="rect">
            <a:avLst/>
          </a:prstGeom>
        </p:spPr>
      </p:pic>
      <p:sp>
        <p:nvSpPr>
          <p:cNvPr id="6" name="Freeform: Shape 5"/>
          <p:cNvSpPr/>
          <p:nvPr/>
        </p:nvSpPr>
        <p:spPr>
          <a:xfrm>
            <a:off x="-1478311" y="819643"/>
            <a:ext cx="2883585" cy="3482870"/>
          </a:xfrm>
          <a:custGeom>
            <a:avLst/>
            <a:gdLst/>
            <a:ahLst/>
            <a:cxnLst/>
            <a:rect l="0" t="0" r="r" b="b"/>
            <a:pathLst>
              <a:path w="2883585" h="3482870">
                <a:moveTo>
                  <a:pt x="1459525" y="0"/>
                </a:moveTo>
                <a:lnTo>
                  <a:pt x="2883585" y="0"/>
                </a:lnTo>
                <a:lnTo>
                  <a:pt x="2883585" y="3482870"/>
                </a:lnTo>
                <a:lnTo>
                  <a:pt x="1475140" y="3482870"/>
                </a:lnTo>
                <a:close/>
              </a:path>
            </a:pathLst>
          </a:custGeom>
          <a:gradFill rotWithShape="1">
            <a:gsLst>
              <a:gs pos="59031">
                <a:schemeClr val="accent3">
                  <a:alpha val="0"/>
                </a:schemeClr>
              </a:gs>
              <a:gs pos="0">
                <a:schemeClr val="accent3">
                  <a:alpha val="84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Title 7"/>
          <p:cNvSpPr>
            <a:spLocks noGrp="1"/>
          </p:cNvSpPr>
          <p:nvPr>
            <p:ph type="title"/>
          </p:nvPr>
        </p:nvSpPr>
        <p:spPr/>
        <p:txBody>
          <a:bodyPr rtlCol="0"/>
          <a:lstStyle>
            <a:lvl1pPr lvl="0"/>
          </a:lstStyle>
          <a:p>
            <a:r>
              <a:rPr lang="en-US" dirty="0"/>
              <a:t>Click to edit Master title style</a:t>
            </a:r>
            <a:endParaRPr lang="en-US" dirty="0"/>
          </a:p>
        </p:txBody>
      </p:sp>
      <p:sp>
        <p:nvSpPr>
          <p:cNvPr id="8" name="Content Placeholder 2"/>
          <p:cNvSpPr>
            <a:spLocks noGrp="1"/>
          </p:cNvSpPr>
          <p:nvPr>
            <p:ph idx="1"/>
          </p:nvPr>
        </p:nvSpPr>
        <p:spPr/>
        <p:txBody>
          <a:bodyPr rtlCol="0"/>
          <a:lstStyle>
            <a:lvl1pPr lvl="0"/>
            <a:lvl2pPr lvl="1"/>
            <a:lvl3pPr lvl="2"/>
            <a:lvl4pPr lvl="3"/>
            <a:lvl5pPr lvl="4"/>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lide Number Placeholder 4"/>
          <p:cNvSpPr>
            <a:spLocks noGrp="1"/>
          </p:cNvSpPr>
          <p:nvPr>
            <p:ph type="sldNum" sz="quarter" idx="12"/>
          </p:nvPr>
        </p:nvSpPr>
        <p:spPr/>
        <p:txBody>
          <a:bodyPr rtlCol="0"/>
          <a:lstStyle/>
          <a:p>
            <a:r>
              <a:rPr lang="en-US" dirty="0"/>
              <a:t>&lt;#&gt;</a:t>
            </a:r>
            <a:endParaRPr lang="en-US" dirty="0"/>
          </a:p>
        </p:txBody>
      </p:sp>
      <p:sp>
        <p:nvSpPr>
          <p:cNvPr id="10" name="Footer Placeholder 3"/>
          <p:cNvSpPr>
            <a:spLocks noGrp="1"/>
          </p:cNvSpPr>
          <p:nvPr>
            <p:ph type="ftr" sz="quarter" idx="11"/>
          </p:nvPr>
        </p:nvSpPr>
        <p:spPr/>
        <p:txBody>
          <a:bodyPr rtlCol="0"/>
          <a:lstStyle/>
          <a:p>
            <a:r>
              <a:rPr lang="en-US" dirty="0"/>
              <a:t>Footer</a:t>
            </a:r>
            <a:endParaRPr lang="en-US" dirty="0"/>
          </a:p>
        </p:txBody>
      </p:sp>
      <p:sp>
        <p:nvSpPr>
          <p:cNvPr id="11" name="Date Placeholder 1"/>
          <p:cNvSpPr>
            <a:spLocks noGrp="1"/>
          </p:cNvSpPr>
          <p:nvPr>
            <p:ph type="dt" sz="half" idx="10"/>
          </p:nvPr>
        </p:nvSpPr>
        <p:spPr/>
        <p:txBody>
          <a:bodyPr rtlCol="0"/>
          <a:lstStyle/>
          <a:p>
            <a:r>
              <a:rPr lang="en-US" dirty="0"/>
              <a:t>Date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Freeform: Shape 1"/>
          <p:cNvSpPr/>
          <p:nvPr/>
        </p:nvSpPr>
        <p:spPr>
          <a:xfrm>
            <a:off x="3296491" y="-1472225"/>
            <a:ext cx="2522559" cy="3046814"/>
          </a:xfrm>
          <a:custGeom>
            <a:avLst/>
            <a:gdLst/>
            <a:ahLst/>
            <a:cxnLst/>
            <a:rect l="0" t="0" r="r" b="b"/>
            <a:pathLst>
              <a:path w="2522560" h="3046815">
                <a:moveTo>
                  <a:pt x="2522560" y="1489543"/>
                </a:moveTo>
                <a:lnTo>
                  <a:pt x="2522560" y="3046814"/>
                </a:lnTo>
                <a:lnTo>
                  <a:pt x="0" y="3046814"/>
                </a:lnTo>
                <a:lnTo>
                  <a:pt x="0" y="1486453"/>
                </a:lnTo>
                <a:close/>
              </a:path>
            </a:pathLst>
          </a:custGeom>
          <a:gradFill rotWithShape="1">
            <a:gsLst>
              <a:gs pos="59031">
                <a:schemeClr val="accent3">
                  <a:alpha val="0"/>
                </a:schemeClr>
              </a:gs>
              <a:gs pos="0">
                <a:schemeClr val="accent3">
                  <a:alpha val="74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cxnSp>
        <p:nvCxnSpPr>
          <p:cNvPr id="3" name="Straight Connector 4"/>
          <p:cNvCxnSpPr/>
          <p:nvPr/>
        </p:nvCxnSpPr>
        <p:spPr>
          <a:xfrm rot="10800000" flipH="1" flipV="1">
            <a:off x="1581150" y="2781071"/>
            <a:ext cx="5975132" cy="0"/>
          </a:xfrm>
          <a:prstGeom prst="line">
            <a:avLst/>
          </a:prstGeom>
          <a:ln w="6350">
            <a:solidFill>
              <a:schemeClr val="tx2">
                <a:alpha val="30000"/>
                <a:lumMod val="40000"/>
                <a:lumOff val="60000"/>
              </a:schemeClr>
            </a:solidFill>
            <a:prstDash val="solid"/>
          </a:ln>
        </p:spPr>
        <p:style>
          <a:lnRef idx="2">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353464" y="0"/>
            <a:ext cx="2440552" cy="906706"/>
          </a:xfrm>
          <a:prstGeom prst="rect">
            <a:avLst/>
          </a:prstGeom>
        </p:spPr>
      </p:pic>
      <p:pic>
        <p:nvPicPr>
          <p:cNvPr id="5" name="Picture 4"/>
          <p:cNvPicPr>
            <a:picLocks noChangeAspect="1"/>
          </p:cNvPicPr>
          <p:nvPr/>
        </p:nvPicPr>
        <p:blipFill>
          <a:blip r:embed="rId3">
            <a:alphaModFix amt="39999"/>
          </a:blip>
          <a:stretch>
            <a:fillRect/>
          </a:stretch>
        </p:blipFill>
        <p:spPr>
          <a:xfrm>
            <a:off x="7382238" y="9162"/>
            <a:ext cx="1743075" cy="5143500"/>
          </a:xfrm>
          <a:prstGeom prst="rect">
            <a:avLst/>
          </a:prstGeom>
        </p:spPr>
      </p:pic>
      <p:pic>
        <p:nvPicPr>
          <p:cNvPr id="6" name="Picture 5"/>
          <p:cNvPicPr>
            <a:picLocks noChangeAspect="1"/>
          </p:cNvPicPr>
          <p:nvPr/>
        </p:nvPicPr>
        <p:blipFill>
          <a:blip r:embed="rId4">
            <a:alphaModFix amt="12000"/>
          </a:blip>
          <a:stretch>
            <a:fillRect/>
          </a:stretch>
        </p:blipFill>
        <p:spPr>
          <a:xfrm>
            <a:off x="5762988" y="0"/>
            <a:ext cx="3366038" cy="5143500"/>
          </a:xfrm>
          <a:prstGeom prst="rect">
            <a:avLst/>
          </a:prstGeom>
        </p:spPr>
      </p:pic>
      <p:pic>
        <p:nvPicPr>
          <p:cNvPr id="7" name="Picture 6"/>
          <p:cNvPicPr>
            <a:picLocks noChangeAspect="1"/>
          </p:cNvPicPr>
          <p:nvPr/>
        </p:nvPicPr>
        <p:blipFill>
          <a:blip r:embed="rId5">
            <a:alphaModFix amt="39999"/>
          </a:blip>
          <a:stretch>
            <a:fillRect/>
          </a:stretch>
        </p:blipFill>
        <p:spPr>
          <a:xfrm>
            <a:off x="0" y="0"/>
            <a:ext cx="1752600" cy="5143500"/>
          </a:xfrm>
          <a:prstGeom prst="rect">
            <a:avLst/>
          </a:prstGeom>
        </p:spPr>
      </p:pic>
      <p:pic>
        <p:nvPicPr>
          <p:cNvPr id="8" name="Picture 7"/>
          <p:cNvPicPr>
            <a:picLocks noChangeAspect="1"/>
          </p:cNvPicPr>
          <p:nvPr/>
        </p:nvPicPr>
        <p:blipFill>
          <a:blip r:embed="rId6">
            <a:alphaModFix amt="12000"/>
          </a:blip>
          <a:stretch>
            <a:fillRect/>
          </a:stretch>
        </p:blipFill>
        <p:spPr>
          <a:xfrm>
            <a:off x="0" y="0"/>
            <a:ext cx="3800475" cy="5143500"/>
          </a:xfrm>
          <a:prstGeom prst="rect">
            <a:avLst/>
          </a:prstGeom>
        </p:spPr>
      </p:pic>
      <p:sp>
        <p:nvSpPr>
          <p:cNvPr id="9" name="Text Placeholder 2"/>
          <p:cNvSpPr>
            <a:spLocks noGrp="1"/>
          </p:cNvSpPr>
          <p:nvPr>
            <p:ph type="body"/>
          </p:nvPr>
        </p:nvSpPr>
        <p:spPr>
          <a:xfrm>
            <a:off x="905541" y="2379550"/>
            <a:ext cx="7332916" cy="381559"/>
          </a:xfrm>
          <a:prstGeom prst="rect">
            <a:avLst/>
          </a:prstGeom>
        </p:spPr>
        <p:txBody>
          <a:bodyPr vert="horz" lIns="0" tIns="0" rIns="0" bIns="0" rtlCol="0" anchor="b">
            <a:normAutofit/>
          </a:bodyPr>
          <a:lstStyle>
            <a:lvl1pPr lvl="0" indent="0" algn="ctr">
              <a:lnSpc>
                <a:spcPct val="100000"/>
              </a:lnSpc>
              <a:buNone/>
              <a:defRPr lang="en-US" sz="1800" i="0" cap="all" dirty="0">
                <a:solidFill>
                  <a:schemeClr val="accent3">
                    <a:lumMod val="60000"/>
                    <a:lumOff val="40000"/>
                  </a:schemeClr>
                </a:solidFill>
                <a:latin typeface="Roboto-demi_bold" panose="02000000000000000000"/>
              </a:defRPr>
            </a:lvl1pPr>
            <a:lvl2pPr marL="457200" lvl="1" indent="0">
              <a:buNone/>
              <a:defRPr lang="en-US" sz="1800" dirty="0">
                <a:solidFill>
                  <a:schemeClr val="tx1">
                    <a:tint val="75000"/>
                  </a:schemeClr>
                </a:solidFill>
                <a:latin typeface="+mn-lt"/>
              </a:defRPr>
            </a:lvl2pPr>
            <a:lvl3pPr marL="914400" lvl="2" indent="0">
              <a:buNone/>
              <a:defRPr lang="en-US" sz="1600" dirty="0">
                <a:solidFill>
                  <a:schemeClr val="tx1">
                    <a:tint val="75000"/>
                  </a:schemeClr>
                </a:solidFill>
                <a:latin typeface="+mn-lt"/>
              </a:defRPr>
            </a:lvl3pPr>
            <a:lvl4pPr marL="1371600" lvl="3" indent="0">
              <a:buNone/>
              <a:defRPr lang="en-US" sz="1400" dirty="0">
                <a:solidFill>
                  <a:schemeClr val="tx1">
                    <a:tint val="75000"/>
                  </a:schemeClr>
                </a:solidFill>
                <a:latin typeface="+mn-lt"/>
              </a:defRPr>
            </a:lvl4pPr>
            <a:lvl5pPr marL="1828800" lvl="4" indent="0">
              <a:buNone/>
              <a:defRPr lang="en-US" sz="1400" dirty="0">
                <a:solidFill>
                  <a:schemeClr val="tx1">
                    <a:tint val="75000"/>
                  </a:schemeClr>
                </a:solidFill>
                <a:latin typeface="+mn-lt"/>
              </a:defRPr>
            </a:lvl5pPr>
            <a:lvl6pPr marL="2286000" lvl="5" indent="0">
              <a:buNone/>
              <a:defRPr lang="en-US" sz="1400" dirty="0">
                <a:solidFill>
                  <a:schemeClr val="tx1">
                    <a:tint val="75000"/>
                  </a:schemeClr>
                </a:solidFill>
                <a:latin typeface="+mn-lt"/>
              </a:defRPr>
            </a:lvl6pPr>
            <a:lvl7pPr marL="2743200" lvl="6" indent="0">
              <a:buNone/>
              <a:defRPr lang="en-US" sz="1400" dirty="0">
                <a:solidFill>
                  <a:schemeClr val="tx1">
                    <a:tint val="75000"/>
                  </a:schemeClr>
                </a:solidFill>
                <a:latin typeface="+mn-lt"/>
              </a:defRPr>
            </a:lvl7pPr>
            <a:lvl8pPr marL="3200400" lvl="7" indent="0">
              <a:buNone/>
              <a:defRPr lang="en-US" sz="1400" dirty="0">
                <a:solidFill>
                  <a:schemeClr val="tx1">
                    <a:tint val="75000"/>
                  </a:schemeClr>
                </a:solidFill>
                <a:latin typeface="+mn-lt"/>
              </a:defRPr>
            </a:lvl8pPr>
            <a:lvl9pPr marL="3657600" lvl="8" indent="0">
              <a:buNone/>
              <a:defRPr lang="en-US" sz="1400" dirty="0">
                <a:solidFill>
                  <a:schemeClr val="tx1">
                    <a:tint val="75000"/>
                  </a:schemeClr>
                </a:solidFill>
                <a:latin typeface="+mn-lt"/>
              </a:defRPr>
            </a:lvl9pPr>
          </a:lstStyle>
          <a:p>
            <a:pPr lvl="0"/>
            <a:r>
              <a:rPr lang="en-US" dirty="0"/>
              <a:t>Click to edit Master text styles</a:t>
            </a:r>
            <a:endParaRPr lang="en-US" dirty="0"/>
          </a:p>
        </p:txBody>
      </p:sp>
      <p:sp>
        <p:nvSpPr>
          <p:cNvPr id="10" name="Title 1"/>
          <p:cNvSpPr>
            <a:spLocks noGrp="1"/>
          </p:cNvSpPr>
          <p:nvPr>
            <p:ph type="title" idx="1"/>
          </p:nvPr>
        </p:nvSpPr>
        <p:spPr>
          <a:xfrm>
            <a:off x="905541" y="2801031"/>
            <a:ext cx="7332916" cy="773220"/>
          </a:xfrm>
          <a:prstGeom prst="rect">
            <a:avLst/>
          </a:prstGeom>
        </p:spPr>
        <p:txBody>
          <a:bodyPr vert="horz" rtlCol="0" anchor="t"/>
          <a:lstStyle>
            <a:lvl1pPr lvl="0" algn="ctr">
              <a:defRPr lang="en-US" sz="4400" b="1" dirty="0">
                <a:solidFill>
                  <a:srgbClr val="FFFFFF"/>
                </a:solidFill>
                <a:latin typeface="+mn-lt"/>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p:txBody>
          <a:bodyPr rtlCol="0"/>
          <a:lstStyle>
            <a:lvl1pPr lvl="0"/>
          </a:lstStyle>
          <a:p>
            <a:r>
              <a:rPr lang="en-US" dirty="0"/>
              <a:t>&lt;#&gt;</a:t>
            </a:r>
            <a:endParaRPr lang="en-US" dirty="0"/>
          </a:p>
        </p:txBody>
      </p:sp>
      <p:sp>
        <p:nvSpPr>
          <p:cNvPr id="12" name="Footer Placeholder 4"/>
          <p:cNvSpPr>
            <a:spLocks noGrp="1"/>
          </p:cNvSpPr>
          <p:nvPr>
            <p:ph type="ftr" sz="quarter" idx="11"/>
          </p:nvPr>
        </p:nvSpPr>
        <p:spPr/>
        <p:txBody>
          <a:bodyPr rtlCol="0"/>
          <a:lstStyle>
            <a:lvl1pPr lvl="0"/>
          </a:lstStyle>
          <a:p>
            <a:r>
              <a:rPr lang="en-US" dirty="0"/>
              <a:t>Footer</a:t>
            </a:r>
            <a:endParaRPr lang="en-US" dirty="0"/>
          </a:p>
        </p:txBody>
      </p:sp>
      <p:sp>
        <p:nvSpPr>
          <p:cNvPr id="13" name="Date Placeholder 3"/>
          <p:cNvSpPr>
            <a:spLocks noGrp="1"/>
          </p:cNvSpPr>
          <p:nvPr>
            <p:ph type="dt" sz="half" idx="10"/>
          </p:nvPr>
        </p:nvSpPr>
        <p:spPr/>
        <p:txBody>
          <a:bodyPr rtlCol="0"/>
          <a:lstStyle>
            <a:lvl1pPr lvl="0"/>
          </a:lstStyle>
          <a:p>
            <a:r>
              <a:rPr lang="en-US" dirty="0"/>
              <a:t>Date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98973" y="0"/>
            <a:ext cx="1848903" cy="686899"/>
          </a:xfrm>
          <a:prstGeom prst="rect">
            <a:avLst/>
          </a:prstGeom>
        </p:spPr>
      </p:pic>
      <p:sp>
        <p:nvSpPr>
          <p:cNvPr id="3" name="Freeform: Shape 2"/>
          <p:cNvSpPr/>
          <p:nvPr/>
        </p:nvSpPr>
        <p:spPr>
          <a:xfrm>
            <a:off x="7106336" y="-621298"/>
            <a:ext cx="2056635" cy="1750070"/>
          </a:xfrm>
          <a:custGeom>
            <a:avLst/>
            <a:gdLst/>
            <a:ahLst/>
            <a:cxnLst/>
            <a:rect l="0" t="0" r="r" b="b"/>
            <a:pathLst>
              <a:path w="1903312" h="1245252">
                <a:moveTo>
                  <a:pt x="1893787" y="0"/>
                </a:moveTo>
                <a:lnTo>
                  <a:pt x="1903312" y="1245252"/>
                </a:lnTo>
                <a:lnTo>
                  <a:pt x="0" y="1245252"/>
                </a:lnTo>
                <a:lnTo>
                  <a:pt x="0" y="2655"/>
                </a:lnTo>
                <a:close/>
              </a:path>
            </a:pathLst>
          </a:custGeom>
          <a:gradFill rotWithShape="1">
            <a:gsLst>
              <a:gs pos="59031">
                <a:schemeClr val="accent2">
                  <a:alpha val="0"/>
                </a:schemeClr>
              </a:gs>
              <a:gs pos="0">
                <a:schemeClr val="accent1">
                  <a:alpha val="26999"/>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Title 1"/>
          <p:cNvSpPr>
            <a:spLocks noGrp="1"/>
          </p:cNvSpPr>
          <p:nvPr>
            <p:ph type="title"/>
          </p:nvPr>
        </p:nvSpPr>
        <p:spPr/>
        <p:txBody>
          <a:bodyPr rtlCol="0"/>
          <a:lstStyle>
            <a:lvl1pPr lvl="0"/>
          </a:lstStyle>
          <a:p>
            <a:r>
              <a:rPr lang="en-US" dirty="0"/>
              <a:t>Click to edit Master title style</a:t>
            </a:r>
            <a:endParaRPr lang="en-US" dirty="0"/>
          </a:p>
        </p:txBody>
      </p:sp>
      <p:sp>
        <p:nvSpPr>
          <p:cNvPr id="5" name="Content Placeholder 2"/>
          <p:cNvSpPr>
            <a:spLocks noGrp="1"/>
          </p:cNvSpPr>
          <p:nvPr>
            <p:ph idx="1"/>
          </p:nvPr>
        </p:nvSpPr>
        <p:spPr>
          <a:xfrm>
            <a:off x="914400" y="1076325"/>
            <a:ext cx="3619500" cy="3409950"/>
          </a:xfrm>
        </p:spPr>
        <p:txBody>
          <a:bodyPr rtlCol="0"/>
          <a:lstStyle>
            <a:lvl1pPr lvl="0"/>
            <a:lvl2pPr lvl="1"/>
            <a:lvl3pPr lvl="2"/>
            <a:lvl4pPr lvl="3"/>
            <a:lvl5pPr lvl="4"/>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Content Placeholder 2"/>
          <p:cNvSpPr>
            <a:spLocks noGrp="1"/>
          </p:cNvSpPr>
          <p:nvPr>
            <p:ph idx="2"/>
          </p:nvPr>
        </p:nvSpPr>
        <p:spPr>
          <a:xfrm>
            <a:off x="4610100" y="1076325"/>
            <a:ext cx="3619500" cy="3409950"/>
          </a:xfrm>
        </p:spPr>
        <p:txBody>
          <a:bodyPr rtlCol="0"/>
          <a:lstStyle>
            <a:lvl1pPr lvl="0"/>
            <a:lvl2pPr lvl="1"/>
            <a:lvl3pPr lvl="2"/>
            <a:lvl4pPr lvl="3"/>
            <a:lvl5pPr lvl="4"/>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Slide Number Placeholder 6"/>
          <p:cNvSpPr>
            <a:spLocks noGrp="1"/>
          </p:cNvSpPr>
          <p:nvPr>
            <p:ph type="sldNum" sz="quarter" idx="12"/>
          </p:nvPr>
        </p:nvSpPr>
        <p:spPr/>
        <p:txBody>
          <a:bodyPr rtlCol="0"/>
          <a:lstStyle/>
          <a:p>
            <a:r>
              <a:rPr lang="en-US" dirty="0"/>
              <a:t>&lt;#&gt;</a:t>
            </a:r>
            <a:endParaRPr lang="en-US" dirty="0"/>
          </a:p>
        </p:txBody>
      </p:sp>
      <p:sp>
        <p:nvSpPr>
          <p:cNvPr id="8" name="Footer Placeholder 5"/>
          <p:cNvSpPr>
            <a:spLocks noGrp="1"/>
          </p:cNvSpPr>
          <p:nvPr>
            <p:ph type="ftr" sz="quarter" idx="11"/>
          </p:nvPr>
        </p:nvSpPr>
        <p:spPr/>
        <p:txBody>
          <a:bodyPr rtlCol="0"/>
          <a:lstStyle/>
          <a:p>
            <a:r>
              <a:rPr lang="en-US" dirty="0"/>
              <a:t>Footer</a:t>
            </a:r>
            <a:endParaRPr lang="en-US" dirty="0"/>
          </a:p>
        </p:txBody>
      </p:sp>
      <p:sp>
        <p:nvSpPr>
          <p:cNvPr id="9" name="Date Placeholder 4"/>
          <p:cNvSpPr>
            <a:spLocks noGrp="1"/>
          </p:cNvSpPr>
          <p:nvPr>
            <p:ph type="dt" sz="half" idx="10"/>
          </p:nvPr>
        </p:nvSpPr>
        <p:spPr/>
        <p:txBody>
          <a:bodyPr rtlCol="0"/>
          <a:lstStyle/>
          <a:p>
            <a:r>
              <a:rPr lang="en-US" dirty="0"/>
              <a:t>Date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47750"/>
            <a:ext cx="955844" cy="3053495"/>
          </a:xfrm>
          <a:prstGeom prst="rect">
            <a:avLst/>
          </a:prstGeom>
        </p:spPr>
      </p:pic>
      <p:sp>
        <p:nvSpPr>
          <p:cNvPr id="3" name="Freeform: Shape 2"/>
          <p:cNvSpPr/>
          <p:nvPr/>
        </p:nvSpPr>
        <p:spPr>
          <a:xfrm>
            <a:off x="-1754813" y="206704"/>
            <a:ext cx="3898531" cy="4708749"/>
          </a:xfrm>
          <a:custGeom>
            <a:avLst/>
            <a:gdLst/>
            <a:ahLst/>
            <a:cxnLst/>
            <a:rect l="0" t="0" r="r" b="b"/>
            <a:pathLst>
              <a:path w="3898531" h="4708749">
                <a:moveTo>
                  <a:pt x="1751642" y="0"/>
                </a:moveTo>
                <a:lnTo>
                  <a:pt x="3898531" y="0"/>
                </a:lnTo>
                <a:lnTo>
                  <a:pt x="3898531" y="4708749"/>
                </a:lnTo>
                <a:lnTo>
                  <a:pt x="1751642" y="4708749"/>
                </a:lnTo>
                <a:close/>
              </a:path>
            </a:pathLst>
          </a:custGeom>
          <a:gradFill rotWithShape="1">
            <a:gsLst>
              <a:gs pos="59031">
                <a:schemeClr val="accent3">
                  <a:alpha val="0"/>
                </a:schemeClr>
              </a:gs>
              <a:gs pos="0">
                <a:schemeClr val="accent3">
                  <a:alpha val="82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Title 1"/>
          <p:cNvSpPr>
            <a:spLocks noGrp="1"/>
          </p:cNvSpPr>
          <p:nvPr>
            <p:ph type="title"/>
          </p:nvPr>
        </p:nvSpPr>
        <p:spPr/>
        <p:txBody>
          <a:bodyPr rtlCol="0"/>
          <a:lstStyle>
            <a:lvl1pPr lvl="0"/>
          </a:lstStyle>
          <a:p>
            <a:r>
              <a:rPr lang="en-US" dirty="0"/>
              <a:t>Click to edit Master title style</a:t>
            </a:r>
            <a:endParaRPr lang="en-US" dirty="0"/>
          </a:p>
        </p:txBody>
      </p:sp>
      <p:sp>
        <p:nvSpPr>
          <p:cNvPr id="5" name="Text Placeholder 2"/>
          <p:cNvSpPr>
            <a:spLocks noGrp="1"/>
          </p:cNvSpPr>
          <p:nvPr>
            <p:ph type="body" idx="1"/>
          </p:nvPr>
        </p:nvSpPr>
        <p:spPr>
          <a:xfrm>
            <a:off x="914400" y="1082485"/>
            <a:ext cx="3619500" cy="540644"/>
          </a:xfrm>
          <a:prstGeom prst="rect">
            <a:avLst/>
          </a:prstGeom>
          <a:solidFill>
            <a:schemeClr val="accent2">
              <a:alpha val="5000"/>
            </a:schemeClr>
          </a:solidFill>
        </p:spPr>
        <p:txBody>
          <a:bodyPr vert="horz" rtlCol="0" anchor="ctr">
            <a:normAutofit/>
          </a:bodyPr>
          <a:lstStyle>
            <a:lvl1pPr lvl="0" indent="0">
              <a:buNone/>
              <a:defRPr lang="en-US" sz="1800" i="0" cap="none" dirty="0">
                <a:solidFill>
                  <a:schemeClr val="accent5"/>
                </a:solidFill>
                <a:latin typeface="Roboto-demi_bold" panose="02000000000000000000"/>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endParaRPr lang="en-US" dirty="0"/>
          </a:p>
        </p:txBody>
      </p:sp>
      <p:sp>
        <p:nvSpPr>
          <p:cNvPr id="6" name="Content Placeholder 2"/>
          <p:cNvSpPr>
            <a:spLocks noGrp="1"/>
          </p:cNvSpPr>
          <p:nvPr>
            <p:ph idx="2"/>
          </p:nvPr>
        </p:nvSpPr>
        <p:spPr>
          <a:xfrm>
            <a:off x="914400" y="1664701"/>
            <a:ext cx="3619500" cy="2817186"/>
          </a:xfrm>
        </p:spPr>
        <p:txBody>
          <a:bodyPr rtlCol="0"/>
          <a:lstStyle>
            <a:lvl1pPr lvl="0"/>
            <a:lvl2pPr lvl="1"/>
            <a:lvl3pPr lvl="2"/>
            <a:lvl4pPr lvl="3"/>
            <a:lvl5pPr lvl="4"/>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Text Placeholder 4"/>
          <p:cNvSpPr>
            <a:spLocks noGrp="1"/>
          </p:cNvSpPr>
          <p:nvPr>
            <p:ph type="body" idx="3"/>
          </p:nvPr>
        </p:nvSpPr>
        <p:spPr>
          <a:xfrm>
            <a:off x="4609467" y="1082485"/>
            <a:ext cx="3619500" cy="540644"/>
          </a:xfrm>
          <a:prstGeom prst="rect">
            <a:avLst/>
          </a:prstGeom>
          <a:solidFill>
            <a:schemeClr val="accent2">
              <a:alpha val="5000"/>
            </a:schemeClr>
          </a:solidFill>
        </p:spPr>
        <p:txBody>
          <a:bodyPr vert="horz" rtlCol="0" anchor="ctr">
            <a:normAutofit/>
          </a:bodyPr>
          <a:lstStyle>
            <a:lvl1pPr lvl="0" indent="0">
              <a:buNone/>
              <a:defRPr lang="en-US" sz="1800" i="0" cap="none" dirty="0">
                <a:solidFill>
                  <a:schemeClr val="accent5"/>
                </a:solidFill>
                <a:latin typeface="Roboto-demi_bold" panose="02000000000000000000"/>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endParaRPr lang="en-US" dirty="0"/>
          </a:p>
        </p:txBody>
      </p:sp>
      <p:sp>
        <p:nvSpPr>
          <p:cNvPr id="8" name="Content Placeholder 2"/>
          <p:cNvSpPr>
            <a:spLocks noGrp="1"/>
          </p:cNvSpPr>
          <p:nvPr>
            <p:ph idx="4"/>
          </p:nvPr>
        </p:nvSpPr>
        <p:spPr>
          <a:xfrm>
            <a:off x="4609467" y="1664701"/>
            <a:ext cx="3619500" cy="2817186"/>
          </a:xfrm>
        </p:spPr>
        <p:txBody>
          <a:bodyPr rtlCol="0"/>
          <a:lstStyle>
            <a:lvl1pPr lvl="0"/>
            <a:lvl2pPr lvl="1"/>
            <a:lvl3pPr lvl="2"/>
            <a:lvl4pPr lvl="3"/>
            <a:lvl5pPr lvl="4"/>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lide Number Placeholder 6"/>
          <p:cNvSpPr>
            <a:spLocks noGrp="1"/>
          </p:cNvSpPr>
          <p:nvPr>
            <p:ph type="sldNum" sz="quarter" idx="12"/>
          </p:nvPr>
        </p:nvSpPr>
        <p:spPr/>
        <p:txBody>
          <a:bodyPr rtlCol="0"/>
          <a:lstStyle/>
          <a:p>
            <a:r>
              <a:rPr lang="en-US" dirty="0"/>
              <a:t>&lt;#&gt;</a:t>
            </a:r>
            <a:endParaRPr lang="en-US" dirty="0"/>
          </a:p>
        </p:txBody>
      </p:sp>
      <p:sp>
        <p:nvSpPr>
          <p:cNvPr id="10" name="Footer Placeholder 5"/>
          <p:cNvSpPr>
            <a:spLocks noGrp="1"/>
          </p:cNvSpPr>
          <p:nvPr>
            <p:ph type="ftr" sz="quarter" idx="11"/>
          </p:nvPr>
        </p:nvSpPr>
        <p:spPr/>
        <p:txBody>
          <a:bodyPr rtlCol="0"/>
          <a:lstStyle/>
          <a:p>
            <a:r>
              <a:rPr lang="en-US" dirty="0"/>
              <a:t>Footer</a:t>
            </a:r>
            <a:endParaRPr lang="en-US" dirty="0"/>
          </a:p>
        </p:txBody>
      </p:sp>
      <p:sp>
        <p:nvSpPr>
          <p:cNvPr id="11" name="Date Placeholder 4"/>
          <p:cNvSpPr>
            <a:spLocks noGrp="1"/>
          </p:cNvSpPr>
          <p:nvPr>
            <p:ph type="dt" sz="half" idx="10"/>
          </p:nvPr>
        </p:nvSpPr>
        <p:spPr/>
        <p:txBody>
          <a:bodyPr rtlCol="0"/>
          <a:lstStyle/>
          <a:p>
            <a:r>
              <a:rPr lang="en-US" dirty="0"/>
              <a:t>Date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12000"/>
          </a:blip>
          <a:stretch>
            <a:fillRect/>
          </a:stretch>
        </p:blipFill>
        <p:spPr>
          <a:xfrm>
            <a:off x="0" y="0"/>
            <a:ext cx="3800475" cy="5143500"/>
          </a:xfrm>
          <a:prstGeom prst="rect">
            <a:avLst/>
          </a:prstGeom>
        </p:spPr>
      </p:pic>
      <p:pic>
        <p:nvPicPr>
          <p:cNvPr id="3" name="Picture 2"/>
          <p:cNvPicPr>
            <a:picLocks noChangeAspect="1"/>
          </p:cNvPicPr>
          <p:nvPr/>
        </p:nvPicPr>
        <p:blipFill>
          <a:blip r:embed="rId3">
            <a:alphaModFix amt="39999"/>
          </a:blip>
          <a:stretch>
            <a:fillRect/>
          </a:stretch>
        </p:blipFill>
        <p:spPr>
          <a:xfrm>
            <a:off x="-9162" y="-9162"/>
            <a:ext cx="1752600" cy="5143500"/>
          </a:xfrm>
          <a:prstGeom prst="rect">
            <a:avLst/>
          </a:prstGeom>
        </p:spPr>
      </p:pic>
      <p:pic>
        <p:nvPicPr>
          <p:cNvPr id="4" name="Picture 3"/>
          <p:cNvPicPr>
            <a:picLocks noChangeAspect="1"/>
          </p:cNvPicPr>
          <p:nvPr/>
        </p:nvPicPr>
        <p:blipFill>
          <a:blip r:embed="rId4">
            <a:alphaModFix amt="10000"/>
          </a:blip>
          <a:stretch>
            <a:fillRect/>
          </a:stretch>
        </p:blipFill>
        <p:spPr>
          <a:xfrm>
            <a:off x="5762988" y="0"/>
            <a:ext cx="3366038" cy="5143500"/>
          </a:xfrm>
          <a:prstGeom prst="rect">
            <a:avLst/>
          </a:prstGeom>
        </p:spPr>
      </p:pic>
      <p:pic>
        <p:nvPicPr>
          <p:cNvPr id="5" name="Picture 4"/>
          <p:cNvPicPr>
            <a:picLocks noChangeAspect="1"/>
          </p:cNvPicPr>
          <p:nvPr/>
        </p:nvPicPr>
        <p:blipFill>
          <a:blip r:embed="rId5">
            <a:alphaModFix amt="39999"/>
          </a:blip>
          <a:stretch>
            <a:fillRect/>
          </a:stretch>
        </p:blipFill>
        <p:spPr>
          <a:xfrm>
            <a:off x="7382238" y="-9162"/>
            <a:ext cx="1743075" cy="5143500"/>
          </a:xfrm>
          <a:prstGeom prst="rect">
            <a:avLst/>
          </a:prstGeom>
        </p:spPr>
      </p:pic>
      <p:sp>
        <p:nvSpPr>
          <p:cNvPr id="6" name="Slide Number Placeholder 3"/>
          <p:cNvSpPr>
            <a:spLocks noGrp="1"/>
          </p:cNvSpPr>
          <p:nvPr>
            <p:ph type="sldNum" sz="quarter" idx="12"/>
          </p:nvPr>
        </p:nvSpPr>
        <p:spPr/>
        <p:txBody>
          <a:bodyPr rtlCol="0"/>
          <a:lstStyle/>
          <a:p>
            <a:r>
              <a:rPr lang="en-US" dirty="0"/>
              <a:t>&lt;#&gt;</a:t>
            </a:r>
            <a:endParaRPr lang="en-US" dirty="0"/>
          </a:p>
        </p:txBody>
      </p:sp>
      <p:sp>
        <p:nvSpPr>
          <p:cNvPr id="7" name="Footer Placeholder 2"/>
          <p:cNvSpPr>
            <a:spLocks noGrp="1"/>
          </p:cNvSpPr>
          <p:nvPr>
            <p:ph type="ftr" sz="quarter" idx="11"/>
          </p:nvPr>
        </p:nvSpPr>
        <p:spPr/>
        <p:txBody>
          <a:bodyPr rtlCol="0"/>
          <a:lstStyle/>
          <a:p>
            <a:r>
              <a:rPr lang="en-US" dirty="0"/>
              <a:t>Footer</a:t>
            </a:r>
            <a:endParaRPr lang="en-US" dirty="0"/>
          </a:p>
        </p:txBody>
      </p:sp>
      <p:sp>
        <p:nvSpPr>
          <p:cNvPr id="8" name="Date Placeholder 1"/>
          <p:cNvSpPr>
            <a:spLocks noGrp="1"/>
          </p:cNvSpPr>
          <p:nvPr>
            <p:ph type="dt" sz="half" idx="10"/>
          </p:nvPr>
        </p:nvSpPr>
        <p:spPr/>
        <p:txBody>
          <a:bodyPr rtlCol="0"/>
          <a:lstStyle/>
          <a:p>
            <a:r>
              <a:rPr lang="en-US" dirty="0"/>
              <a:t>Date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47750"/>
            <a:ext cx="955844" cy="3053495"/>
          </a:xfrm>
          <a:prstGeom prst="rect">
            <a:avLst/>
          </a:prstGeom>
        </p:spPr>
      </p:pic>
      <p:pic>
        <p:nvPicPr>
          <p:cNvPr id="3" name="Picture 2"/>
          <p:cNvPicPr>
            <a:picLocks noChangeAspect="1"/>
          </p:cNvPicPr>
          <p:nvPr/>
        </p:nvPicPr>
        <p:blipFill>
          <a:blip r:embed="rId3">
            <a:alphaModFix amt="10000"/>
          </a:blip>
          <a:stretch>
            <a:fillRect/>
          </a:stretch>
        </p:blipFill>
        <p:spPr>
          <a:xfrm>
            <a:off x="5772150" y="0"/>
            <a:ext cx="3366038" cy="5143500"/>
          </a:xfrm>
          <a:prstGeom prst="rect">
            <a:avLst/>
          </a:prstGeom>
        </p:spPr>
      </p:pic>
      <p:pic>
        <p:nvPicPr>
          <p:cNvPr id="4" name="Picture 3"/>
          <p:cNvPicPr>
            <a:picLocks noChangeAspect="1"/>
          </p:cNvPicPr>
          <p:nvPr/>
        </p:nvPicPr>
        <p:blipFill>
          <a:blip r:embed="rId4">
            <a:alphaModFix amt="39999"/>
          </a:blip>
          <a:stretch>
            <a:fillRect/>
          </a:stretch>
        </p:blipFill>
        <p:spPr>
          <a:xfrm>
            <a:off x="7391400" y="-9162"/>
            <a:ext cx="1743075" cy="5143500"/>
          </a:xfrm>
          <a:prstGeom prst="rect">
            <a:avLst/>
          </a:prstGeom>
        </p:spPr>
      </p:pic>
      <p:sp>
        <p:nvSpPr>
          <p:cNvPr id="5" name="Freeform: Shape 4"/>
          <p:cNvSpPr/>
          <p:nvPr/>
        </p:nvSpPr>
        <p:spPr>
          <a:xfrm>
            <a:off x="-1517676" y="516839"/>
            <a:ext cx="3177634" cy="3896856"/>
          </a:xfrm>
          <a:custGeom>
            <a:avLst/>
            <a:gdLst/>
            <a:ahLst/>
            <a:cxnLst/>
            <a:rect l="0" t="0" r="r" b="b"/>
            <a:pathLst>
              <a:path w="3177635" h="3896856">
                <a:moveTo>
                  <a:pt x="65178" y="0"/>
                </a:moveTo>
                <a:lnTo>
                  <a:pt x="1498890" y="58825"/>
                </a:lnTo>
                <a:lnTo>
                  <a:pt x="3177635" y="58825"/>
                </a:lnTo>
                <a:lnTo>
                  <a:pt x="3177635" y="3896856"/>
                </a:lnTo>
                <a:lnTo>
                  <a:pt x="1498890" y="3896856"/>
                </a:lnTo>
                <a:lnTo>
                  <a:pt x="0" y="3896856"/>
                </a:lnTo>
                <a:close/>
              </a:path>
            </a:pathLst>
          </a:custGeom>
          <a:gradFill rotWithShape="1">
            <a:gsLst>
              <a:gs pos="59031">
                <a:schemeClr val="accent3">
                  <a:alpha val="0"/>
                </a:schemeClr>
              </a:gs>
              <a:gs pos="0">
                <a:schemeClr val="accent3"/>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Title 1"/>
          <p:cNvSpPr>
            <a:spLocks noGrp="1"/>
          </p:cNvSpPr>
          <p:nvPr>
            <p:ph type="title"/>
          </p:nvPr>
        </p:nvSpPr>
        <p:spPr/>
        <p:txBody>
          <a:bodyPr rtlCol="0"/>
          <a:lstStyle>
            <a:lvl1pPr lvl="0"/>
          </a:lstStyle>
          <a:p>
            <a:r>
              <a:rPr lang="en-US" dirty="0"/>
              <a:t>Click to edit Master title style</a:t>
            </a:r>
            <a:endParaRPr lang="en-US" dirty="0"/>
          </a:p>
        </p:txBody>
      </p:sp>
      <p:sp>
        <p:nvSpPr>
          <p:cNvPr id="7" name="Text Placeholder 3"/>
          <p:cNvSpPr>
            <a:spLocks noGrp="1"/>
          </p:cNvSpPr>
          <p:nvPr>
            <p:ph type="body" idx="1"/>
          </p:nvPr>
        </p:nvSpPr>
        <p:spPr>
          <a:xfrm>
            <a:off x="914400" y="1143000"/>
            <a:ext cx="2400074" cy="3424257"/>
          </a:xfrm>
          <a:noFill/>
        </p:spPr>
        <p:txBody>
          <a:bodyPr vert="horz" lIns="91440" tIns="93600" rIns="91440" bIns="45720" rtlCol="0" anchor="t">
            <a:normAutofit/>
          </a:bodyPr>
          <a:lstStyle>
            <a:lvl1pPr lvl="0" indent="0">
              <a:lnSpc>
                <a:spcPct val="100000"/>
              </a:lnSpc>
              <a:buNone/>
              <a:defRPr lang="en-US" sz="1600" b="0" dirty="0">
                <a:solidFill>
                  <a:schemeClr val="bg1"/>
                </a:solidFill>
                <a:latin typeface="+mn-lt"/>
              </a:defRPr>
            </a:lvl1pPr>
          </a:lstStyle>
          <a:p>
            <a:r>
              <a:rPr lang="en-US" dirty="0"/>
              <a:t>Click to edit Master text styles</a:t>
            </a:r>
            <a:endParaRPr lang="en-US" dirty="0"/>
          </a:p>
        </p:txBody>
      </p:sp>
      <p:sp>
        <p:nvSpPr>
          <p:cNvPr id="8" name="Content Placeholder 2"/>
          <p:cNvSpPr>
            <a:spLocks noGrp="1"/>
          </p:cNvSpPr>
          <p:nvPr>
            <p:ph idx="2"/>
          </p:nvPr>
        </p:nvSpPr>
        <p:spPr>
          <a:xfrm>
            <a:off x="3396275" y="1143000"/>
            <a:ext cx="4826193" cy="3424257"/>
          </a:xfrm>
        </p:spPr>
        <p:txBody>
          <a:bodyPr rtlCol="0"/>
          <a:lstStyle>
            <a:lvl1pPr lvl="0"/>
            <a:lvl2pPr lvl="1"/>
            <a:lvl3pPr lvl="2"/>
            <a:lvl4pPr lvl="3"/>
            <a:lvl5pPr lvl="4"/>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lide Number Placeholder 3"/>
          <p:cNvSpPr>
            <a:spLocks noGrp="1"/>
          </p:cNvSpPr>
          <p:nvPr>
            <p:ph type="sldNum" sz="quarter" idx="12"/>
          </p:nvPr>
        </p:nvSpPr>
        <p:spPr/>
        <p:txBody>
          <a:bodyPr rtlCol="0"/>
          <a:lstStyle/>
          <a:p>
            <a:r>
              <a:rPr lang="en-US" dirty="0"/>
              <a:t>&lt;#&gt;</a:t>
            </a:r>
            <a:endParaRPr lang="en-US" dirty="0"/>
          </a:p>
        </p:txBody>
      </p:sp>
      <p:sp>
        <p:nvSpPr>
          <p:cNvPr id="10" name="Footer Placeholder 2"/>
          <p:cNvSpPr>
            <a:spLocks noGrp="1"/>
          </p:cNvSpPr>
          <p:nvPr>
            <p:ph type="ftr" sz="quarter" idx="11"/>
          </p:nvPr>
        </p:nvSpPr>
        <p:spPr/>
        <p:txBody>
          <a:bodyPr rtlCol="0"/>
          <a:lstStyle/>
          <a:p>
            <a:r>
              <a:rPr lang="en-US" dirty="0"/>
              <a:t>Footer</a:t>
            </a:r>
            <a:endParaRPr lang="en-US" dirty="0"/>
          </a:p>
        </p:txBody>
      </p:sp>
      <p:sp>
        <p:nvSpPr>
          <p:cNvPr id="11" name="Date Placeholder 1"/>
          <p:cNvSpPr>
            <a:spLocks noGrp="1"/>
          </p:cNvSpPr>
          <p:nvPr>
            <p:ph type="dt" sz="half" idx="10"/>
          </p:nvPr>
        </p:nvSpPr>
        <p:spPr/>
        <p:txBody>
          <a:bodyPr rtlCol="0"/>
          <a:lstStyle/>
          <a:p>
            <a:r>
              <a:rPr lang="en-US" dirty="0"/>
              <a:t>Date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16200000">
            <a:off x="-971550" y="2000250"/>
            <a:ext cx="3096296" cy="1150326"/>
          </a:xfrm>
          <a:prstGeom prst="rect">
            <a:avLst/>
          </a:prstGeom>
        </p:spPr>
      </p:pic>
      <p:pic>
        <p:nvPicPr>
          <p:cNvPr id="3" name="Picture 2"/>
          <p:cNvPicPr>
            <a:picLocks noChangeAspect="1"/>
          </p:cNvPicPr>
          <p:nvPr/>
        </p:nvPicPr>
        <p:blipFill>
          <a:blip r:embed="rId3">
            <a:alphaModFix amt="12000"/>
          </a:blip>
          <a:stretch>
            <a:fillRect/>
          </a:stretch>
        </p:blipFill>
        <p:spPr>
          <a:xfrm>
            <a:off x="9162" y="0"/>
            <a:ext cx="3800475" cy="5143500"/>
          </a:xfrm>
          <a:prstGeom prst="rect">
            <a:avLst/>
          </a:prstGeom>
        </p:spPr>
      </p:pic>
      <p:pic>
        <p:nvPicPr>
          <p:cNvPr id="4" name="Picture 3"/>
          <p:cNvPicPr>
            <a:picLocks noChangeAspect="1"/>
          </p:cNvPicPr>
          <p:nvPr/>
        </p:nvPicPr>
        <p:blipFill>
          <a:blip r:embed="rId4">
            <a:alphaModFix amt="14999"/>
          </a:blip>
          <a:stretch>
            <a:fillRect/>
          </a:stretch>
        </p:blipFill>
        <p:spPr>
          <a:xfrm>
            <a:off x="5772150" y="0"/>
            <a:ext cx="3366038" cy="5143500"/>
          </a:xfrm>
          <a:prstGeom prst="rect">
            <a:avLst/>
          </a:prstGeom>
        </p:spPr>
      </p:pic>
      <p:pic>
        <p:nvPicPr>
          <p:cNvPr id="5" name="Picture 4"/>
          <p:cNvPicPr>
            <a:picLocks noChangeAspect="1"/>
          </p:cNvPicPr>
          <p:nvPr/>
        </p:nvPicPr>
        <p:blipFill>
          <a:blip r:embed="rId5">
            <a:alphaModFix amt="60000"/>
          </a:blip>
          <a:stretch>
            <a:fillRect/>
          </a:stretch>
        </p:blipFill>
        <p:spPr>
          <a:xfrm>
            <a:off x="7391400" y="-9162"/>
            <a:ext cx="1743075" cy="5143500"/>
          </a:xfrm>
          <a:prstGeom prst="rect">
            <a:avLst/>
          </a:prstGeom>
        </p:spPr>
      </p:pic>
      <p:sp>
        <p:nvSpPr>
          <p:cNvPr id="6" name="Rectangle 5"/>
          <p:cNvSpPr/>
          <p:nvPr/>
        </p:nvSpPr>
        <p:spPr>
          <a:xfrm>
            <a:off x="-1754813" y="206704"/>
            <a:ext cx="3898531" cy="4708749"/>
          </a:xfrm>
          <a:prstGeom prst="rect">
            <a:avLst/>
          </a:prstGeom>
          <a:gradFill rotWithShape="1">
            <a:gsLst>
              <a:gs pos="59031">
                <a:schemeClr val="accent3">
                  <a:alpha val="0"/>
                </a:schemeClr>
              </a:gs>
              <a:gs pos="0">
                <a:schemeClr val="accent3">
                  <a:alpha val="82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Title 1"/>
          <p:cNvSpPr>
            <a:spLocks noGrp="1"/>
          </p:cNvSpPr>
          <p:nvPr>
            <p:ph type="title"/>
          </p:nvPr>
        </p:nvSpPr>
        <p:spPr>
          <a:xfrm>
            <a:off x="1471606" y="2219325"/>
            <a:ext cx="6742816" cy="704850"/>
          </a:xfrm>
          <a:prstGeom prst="rect">
            <a:avLst/>
          </a:prstGeom>
        </p:spPr>
        <p:txBody>
          <a:bodyPr vert="horz" rtlCol="0" anchor="ctr"/>
          <a:lstStyle>
            <a:lvl1pPr lvl="0" algn="l">
              <a:defRPr lang="en-US" sz="3600" b="1" dirty="0">
                <a:solidFill>
                  <a:srgbClr val="FFFFFF"/>
                </a:solidFill>
                <a:latin typeface="+mn-lt"/>
              </a:defRPr>
            </a:lvl1pPr>
          </a:lstStyle>
          <a:p>
            <a:r>
              <a:rPr lang="en-US" dirty="0"/>
              <a:t>Click to edit Master title style</a:t>
            </a:r>
            <a:endParaRPr lang="en-US" dirty="0"/>
          </a:p>
        </p:txBody>
      </p:sp>
      <p:sp>
        <p:nvSpPr>
          <p:cNvPr id="8" name="Slide Number Placeholder 3"/>
          <p:cNvSpPr>
            <a:spLocks noGrp="1"/>
          </p:cNvSpPr>
          <p:nvPr>
            <p:ph type="sldNum" sz="quarter" idx="12"/>
          </p:nvPr>
        </p:nvSpPr>
        <p:spPr/>
        <p:txBody>
          <a:bodyPr rtlCol="0"/>
          <a:lstStyle/>
          <a:p>
            <a:r>
              <a:rPr lang="en-US" dirty="0"/>
              <a:t>&lt;#&gt;</a:t>
            </a:r>
            <a:endParaRPr lang="en-US" dirty="0"/>
          </a:p>
        </p:txBody>
      </p:sp>
      <p:sp>
        <p:nvSpPr>
          <p:cNvPr id="9" name="Footer Placeholder 2"/>
          <p:cNvSpPr>
            <a:spLocks noGrp="1"/>
          </p:cNvSpPr>
          <p:nvPr>
            <p:ph type="ftr" sz="quarter" idx="11"/>
          </p:nvPr>
        </p:nvSpPr>
        <p:spPr/>
        <p:txBody>
          <a:bodyPr rtlCol="0"/>
          <a:lstStyle/>
          <a:p>
            <a:r>
              <a:rPr lang="en-US" dirty="0"/>
              <a:t>Footer</a:t>
            </a:r>
            <a:endParaRPr lang="en-US" dirty="0"/>
          </a:p>
        </p:txBody>
      </p:sp>
      <p:sp>
        <p:nvSpPr>
          <p:cNvPr id="10" name="Date Placeholder 1"/>
          <p:cNvSpPr>
            <a:spLocks noGrp="1"/>
          </p:cNvSpPr>
          <p:nvPr>
            <p:ph type="dt" sz="half" idx="10"/>
          </p:nvPr>
        </p:nvSpPr>
        <p:spPr/>
        <p:txBody>
          <a:bodyPr rtlCol="0"/>
          <a:lstStyle/>
          <a:p>
            <a:r>
              <a:rPr lang="en-US" dirty="0"/>
              <a:t>Date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613" y="873141"/>
            <a:ext cx="3330158" cy="3367315"/>
          </a:xfrm>
          <a:prstGeom prst="rect">
            <a:avLst/>
          </a:prstGeom>
        </p:spPr>
      </p:pic>
      <p:sp>
        <p:nvSpPr>
          <p:cNvPr id="3" name="Rectangle 2"/>
          <p:cNvSpPr/>
          <p:nvPr/>
        </p:nvSpPr>
        <p:spPr>
          <a:xfrm>
            <a:off x="0" y="0"/>
            <a:ext cx="4121981" cy="5145891"/>
          </a:xfrm>
          <a:prstGeom prst="rect">
            <a:avLst/>
          </a:prstGeom>
          <a:gradFill rotWithShape="1">
            <a:gsLst>
              <a:gs pos="59031">
                <a:schemeClr val="accent3">
                  <a:alpha val="0"/>
                </a:schemeClr>
              </a:gs>
              <a:gs pos="0">
                <a:schemeClr val="accent3">
                  <a:alpha val="82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cxnSp>
        <p:nvCxnSpPr>
          <p:cNvPr id="4" name="Straight Connector 4"/>
          <p:cNvCxnSpPr/>
          <p:nvPr/>
        </p:nvCxnSpPr>
        <p:spPr>
          <a:xfrm flipH="1">
            <a:off x="800609" y="958928"/>
            <a:ext cx="7114210" cy="28667"/>
          </a:xfrm>
          <a:prstGeom prst="line">
            <a:avLst/>
          </a:prstGeom>
          <a:ln w="6350">
            <a:solidFill>
              <a:srgbClr val="6BCAD5">
                <a:alpha val="30000"/>
              </a:srgbClr>
            </a:solidFill>
            <a:prstDash val="solid"/>
          </a:ln>
        </p:spPr>
        <p:style>
          <a:lnRef idx="2">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alphaModFix amt="39999"/>
          </a:blip>
          <a:stretch>
            <a:fillRect/>
          </a:stretch>
        </p:blipFill>
        <p:spPr>
          <a:xfrm>
            <a:off x="7391400" y="-9162"/>
            <a:ext cx="1743075" cy="5143500"/>
          </a:xfrm>
          <a:prstGeom prst="rect">
            <a:avLst/>
          </a:prstGeom>
        </p:spPr>
      </p:pic>
      <p:pic>
        <p:nvPicPr>
          <p:cNvPr id="6" name="Picture 5"/>
          <p:cNvPicPr>
            <a:picLocks noChangeAspect="1"/>
          </p:cNvPicPr>
          <p:nvPr/>
        </p:nvPicPr>
        <p:blipFill>
          <a:blip r:embed="rId4">
            <a:alphaModFix amt="10000"/>
          </a:blip>
          <a:stretch>
            <a:fillRect/>
          </a:stretch>
        </p:blipFill>
        <p:spPr>
          <a:xfrm>
            <a:off x="5772150" y="0"/>
            <a:ext cx="3366038" cy="5143500"/>
          </a:xfrm>
          <a:prstGeom prst="rect">
            <a:avLst/>
          </a:prstGeom>
        </p:spPr>
      </p:pic>
      <p:pic>
        <p:nvPicPr>
          <p:cNvPr id="7" name="Picture 6"/>
          <p:cNvPicPr>
            <a:picLocks noChangeAspect="1"/>
          </p:cNvPicPr>
          <p:nvPr/>
        </p:nvPicPr>
        <p:blipFill>
          <a:blip r:embed="rId5">
            <a:alphaModFix amt="19999"/>
          </a:blip>
          <a:stretch>
            <a:fillRect/>
          </a:stretch>
        </p:blipFill>
        <p:spPr>
          <a:xfrm>
            <a:off x="0" y="0"/>
            <a:ext cx="1752600" cy="5143500"/>
          </a:xfrm>
          <a:prstGeom prst="rect">
            <a:avLst/>
          </a:prstGeom>
        </p:spPr>
      </p:pic>
      <p:sp>
        <p:nvSpPr>
          <p:cNvPr id="8" name="Title 1"/>
          <p:cNvSpPr>
            <a:spLocks noGrp="1"/>
          </p:cNvSpPr>
          <p:nvPr>
            <p:ph type="title"/>
          </p:nvPr>
        </p:nvSpPr>
        <p:spPr/>
        <p:txBody>
          <a:bodyPr rtlCol="0"/>
          <a:lstStyle>
            <a:lvl1pPr lvl="0"/>
          </a:lstStyle>
          <a:p>
            <a:r>
              <a:rPr lang="en-US" dirty="0"/>
              <a:t>Click to edit Master title style</a:t>
            </a:r>
            <a:endParaRPr lang="en-US" dirty="0"/>
          </a:p>
        </p:txBody>
      </p:sp>
      <p:sp>
        <p:nvSpPr>
          <p:cNvPr id="9" name="Text Placeholder 3"/>
          <p:cNvSpPr>
            <a:spLocks noGrp="1"/>
          </p:cNvSpPr>
          <p:nvPr>
            <p:ph type="body" idx="1"/>
          </p:nvPr>
        </p:nvSpPr>
        <p:spPr>
          <a:xfrm>
            <a:off x="3978048" y="1199201"/>
            <a:ext cx="4251552" cy="3075063"/>
          </a:xfrm>
          <a:custGeom>
            <a:avLst/>
            <a:gdLst/>
            <a:ahLst/>
            <a:cxnLst/>
            <a:rect l="0" t="0" r="r" b="b"/>
            <a:pathLst>
              <a:path w="4251552" h="3075064">
                <a:moveTo>
                  <a:pt x="4236" y="11641"/>
                </a:moveTo>
                <a:lnTo>
                  <a:pt x="4251552" y="0"/>
                </a:lnTo>
                <a:lnTo>
                  <a:pt x="4251552" y="3064284"/>
                </a:lnTo>
                <a:lnTo>
                  <a:pt x="2424" y="3073649"/>
                </a:lnTo>
                <a:cubicBezTo>
                  <a:pt x="5509" y="3131047"/>
                  <a:pt x="-6642" y="1422583"/>
                  <a:pt x="5559" y="1452958"/>
                </a:cubicBezTo>
                <a:close/>
              </a:path>
            </a:pathLst>
          </a:custGeom>
        </p:spPr>
        <p:txBody>
          <a:bodyPr vert="horz" lIns="0" tIns="0" rIns="0" bIns="0" rtlCol="0" anchor="t">
            <a:normAutofit/>
          </a:bodyPr>
          <a:lstStyle>
            <a:lvl1pPr lvl="0" indent="0">
              <a:lnSpc>
                <a:spcPct val="150000"/>
              </a:lnSpc>
              <a:buNone/>
              <a:defRPr lang="en-US" sz="1800" b="0" dirty="0">
                <a:solidFill>
                  <a:schemeClr val="bg1"/>
                </a:solidFill>
                <a:latin typeface="+mn-lt"/>
              </a:defRPr>
            </a:lvl1pPr>
          </a:lstStyle>
          <a:p>
            <a:r>
              <a:rPr lang="en-US" dirty="0"/>
              <a:t>Click to edit Master text styles</a:t>
            </a:r>
            <a:endParaRPr lang="en-US" dirty="0"/>
          </a:p>
        </p:txBody>
      </p:sp>
      <p:sp>
        <p:nvSpPr>
          <p:cNvPr id="10" name="Picture Placeholder 2"/>
          <p:cNvSpPr>
            <a:spLocks noGrp="1"/>
          </p:cNvSpPr>
          <p:nvPr>
            <p:ph type="pic" idx="2"/>
          </p:nvPr>
        </p:nvSpPr>
        <p:spPr>
          <a:xfrm>
            <a:off x="823302" y="1323975"/>
            <a:ext cx="2571750" cy="2571750"/>
          </a:xfrm>
          <a:prstGeom prst="ellipse">
            <a:avLst/>
          </a:prstGeom>
          <a:solidFill>
            <a:schemeClr val="tx2">
              <a:alpha val="10000"/>
            </a:schemeClr>
          </a:solidFill>
          <a:ln w="38100">
            <a:noFill/>
            <a:miter lim="800000"/>
          </a:ln>
        </p:spPr>
        <p:txBody>
          <a:bodyPr rtlCol="0"/>
          <a:lstStyle/>
          <a:p>
            <a:pPr algn="ctr"/>
            <a:r>
              <a:rPr lang="en-US" dirty="0"/>
              <a:t>Click icon to add picture</a:t>
            </a:r>
            <a:endParaRPr lang="en-US" dirty="0"/>
          </a:p>
        </p:txBody>
      </p:sp>
      <p:sp>
        <p:nvSpPr>
          <p:cNvPr id="11" name="Slide Number Placeholder 4"/>
          <p:cNvSpPr>
            <a:spLocks noGrp="1"/>
          </p:cNvSpPr>
          <p:nvPr>
            <p:ph type="sldNum" sz="quarter" idx="12"/>
          </p:nvPr>
        </p:nvSpPr>
        <p:spPr/>
        <p:txBody>
          <a:bodyPr rtlCol="0"/>
          <a:lstStyle/>
          <a:p>
            <a:r>
              <a:rPr lang="en-US" dirty="0"/>
              <a:t>&lt;#&gt;</a:t>
            </a:r>
            <a:endParaRPr lang="en-US" dirty="0"/>
          </a:p>
        </p:txBody>
      </p:sp>
      <p:sp>
        <p:nvSpPr>
          <p:cNvPr id="12" name="Footer Placeholder 3"/>
          <p:cNvSpPr>
            <a:spLocks noGrp="1"/>
          </p:cNvSpPr>
          <p:nvPr>
            <p:ph type="ftr" sz="quarter" idx="11"/>
          </p:nvPr>
        </p:nvSpPr>
        <p:spPr/>
        <p:txBody>
          <a:bodyPr rtlCol="0"/>
          <a:lstStyle/>
          <a:p>
            <a:r>
              <a:rPr lang="en-US" dirty="0"/>
              <a:t>Footer</a:t>
            </a:r>
            <a:endParaRPr lang="en-US" dirty="0"/>
          </a:p>
        </p:txBody>
      </p:sp>
      <p:sp>
        <p:nvSpPr>
          <p:cNvPr id="13" name="Date Placeholder 1"/>
          <p:cNvSpPr>
            <a:spLocks noGrp="1"/>
          </p:cNvSpPr>
          <p:nvPr>
            <p:ph type="dt" sz="half" idx="10"/>
          </p:nvPr>
        </p:nvSpPr>
        <p:spPr/>
        <p:txBody>
          <a:bodyPr rtlCol="0"/>
          <a:lstStyle/>
          <a:p>
            <a:r>
              <a:rPr lang="en-US" dirty="0"/>
              <a:t>Date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0.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9688" y="490694"/>
            <a:ext cx="7302780" cy="494592"/>
          </a:xfrm>
          <a:prstGeom prst="rect">
            <a:avLst/>
          </a:prstGeom>
        </p:spPr>
        <p:txBody>
          <a:bodyPr vert="horz" lIns="91440" tIns="45720" rIns="91440" bIns="45720" rtlCol="0" anchor="b">
            <a:noAutofit/>
          </a:bodyPr>
          <a:lstStyle/>
          <a:p>
            <a:r>
              <a:rPr lang="en-US" dirty="0"/>
              <a:t>Click to edit Master title style</a:t>
            </a:r>
            <a:endParaRPr lang="en-US" dirty="0"/>
          </a:p>
        </p:txBody>
      </p:sp>
      <p:sp>
        <p:nvSpPr>
          <p:cNvPr id="3" name="Text Placeholder 2"/>
          <p:cNvSpPr>
            <a:spLocks noGrp="1"/>
          </p:cNvSpPr>
          <p:nvPr>
            <p:ph type="body" idx="1"/>
          </p:nvPr>
        </p:nvSpPr>
        <p:spPr>
          <a:xfrm>
            <a:off x="924450" y="1067116"/>
            <a:ext cx="7302780" cy="3575087"/>
          </a:xfrm>
          <a:prstGeom prst="rect">
            <a:avLst/>
          </a:prstGeom>
        </p:spPr>
        <p:txBody>
          <a:bodyPr vert="horz" lIns="91440" tIns="9360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Slide Number Placeholder 5"/>
          <p:cNvSpPr>
            <a:spLocks noGrp="1"/>
          </p:cNvSpPr>
          <p:nvPr>
            <p:ph type="sldNum" sz="quarter" idx="4"/>
          </p:nvPr>
        </p:nvSpPr>
        <p:spPr>
          <a:xfrm>
            <a:off x="6123448" y="4771233"/>
            <a:ext cx="2133600" cy="273844"/>
          </a:xfrm>
          <a:prstGeom prst="rect">
            <a:avLst/>
          </a:prstGeom>
        </p:spPr>
        <p:txBody>
          <a:bodyPr vert="horz" lIns="91440" tIns="45720" rIns="91440" bIns="45720" rtlCol="0" anchor="ctr"/>
          <a:lstStyle>
            <a:lvl1pPr lvl="0" algn="r">
              <a:defRPr lang="en-US" sz="600" b="0" i="0" dirty="0">
                <a:solidFill>
                  <a:schemeClr val="bg1">
                    <a:lumMod val="50000"/>
                  </a:schemeClr>
                </a:solidFill>
                <a:latin typeface="+mn-lt"/>
              </a:defRPr>
            </a:lvl1pPr>
          </a:lstStyle>
          <a:p>
            <a:r>
              <a:rPr lang="en-US" dirty="0"/>
              <a:t>&lt;#&gt;</a:t>
            </a:r>
            <a:endParaRPr lang="en-US" dirty="0"/>
          </a:p>
        </p:txBody>
      </p:sp>
      <p:sp>
        <p:nvSpPr>
          <p:cNvPr id="5" name="Footer Placeholder 4"/>
          <p:cNvSpPr>
            <a:spLocks noGrp="1"/>
          </p:cNvSpPr>
          <p:nvPr>
            <p:ph type="ftr" sz="quarter" idx="3"/>
          </p:nvPr>
        </p:nvSpPr>
        <p:spPr>
          <a:xfrm>
            <a:off x="3124200" y="4771233"/>
            <a:ext cx="2895600" cy="273844"/>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endParaRPr lang="en-US" dirty="0"/>
          </a:p>
        </p:txBody>
      </p:sp>
      <p:sp>
        <p:nvSpPr>
          <p:cNvPr id="6" name="Date Placeholder 3"/>
          <p:cNvSpPr>
            <a:spLocks noGrp="1"/>
          </p:cNvSpPr>
          <p:nvPr>
            <p:ph type="dt" sz="half" idx="2"/>
          </p:nvPr>
        </p:nvSpPr>
        <p:spPr>
          <a:xfrm>
            <a:off x="894633" y="4771233"/>
            <a:ext cx="2133600" cy="273844"/>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lvl="0" algn="l" rtl="0">
        <a:lnSpc>
          <a:spcPct val="100000"/>
        </a:lnSpc>
        <a:spcBef>
          <a:spcPct val="0"/>
        </a:spcBef>
        <a:buNone/>
        <a:defRPr lang="en-US" sz="3200" b="0" i="0" dirty="0">
          <a:solidFill>
            <a:schemeClr val="accent3">
              <a:lumMod val="60000"/>
              <a:lumOff val="40000"/>
            </a:schemeClr>
          </a:solidFill>
          <a:latin typeface="+mj-lt"/>
        </a:defRPr>
      </a:lvl1pPr>
    </p:titleStyle>
    <p:bodyStyle>
      <a:lvl1pPr marL="342900" lvl="0" indent="-342900" algn="l" rtl="0">
        <a:lnSpc>
          <a:spcPct val="100000"/>
        </a:lnSpc>
        <a:spcBef>
          <a:spcPts val="1200"/>
        </a:spcBef>
        <a:buClr>
          <a:schemeClr val="accent3">
            <a:lumMod val="60000"/>
            <a:lumOff val="40000"/>
          </a:schemeClr>
        </a:buClr>
        <a:buFont typeface="Arial" panose="020B0604020202020204"/>
        <a:buChar char="•"/>
        <a:defRPr lang="en-US" sz="1800" b="0" i="0" dirty="0">
          <a:solidFill>
            <a:schemeClr val="bg1"/>
          </a:solidFill>
          <a:latin typeface="+mn-lt"/>
        </a:defRPr>
      </a:lvl1pPr>
      <a:lvl2pPr marL="742950" lvl="1" indent="-285750" algn="l" rtl="0">
        <a:lnSpc>
          <a:spcPct val="100000"/>
        </a:lnSpc>
        <a:spcBef>
          <a:spcPts val="300"/>
        </a:spcBef>
        <a:buClr>
          <a:schemeClr val="accent3">
            <a:lumMod val="60000"/>
            <a:lumOff val="40000"/>
          </a:schemeClr>
        </a:buClr>
        <a:buFont typeface="Arial" panose="020B0604020202020204"/>
        <a:buChar char="•"/>
        <a:defRPr lang="en-US" sz="1600" b="0" i="0" dirty="0">
          <a:solidFill>
            <a:schemeClr val="bg1"/>
          </a:solidFill>
          <a:latin typeface="+mn-lt"/>
        </a:defRPr>
      </a:lvl2pPr>
      <a:lvl3pPr marL="1143000" lvl="2" indent="-228600" algn="l" rtl="0">
        <a:lnSpc>
          <a:spcPct val="100000"/>
        </a:lnSpc>
        <a:spcBef>
          <a:spcPts val="300"/>
        </a:spcBef>
        <a:buClr>
          <a:schemeClr val="accent3">
            <a:lumMod val="60000"/>
            <a:lumOff val="40000"/>
          </a:schemeClr>
        </a:buClr>
        <a:buFont typeface="Arial" panose="020B0604020202020204"/>
        <a:buChar char="•"/>
        <a:defRPr lang="en-US" sz="1400" b="0" i="0" dirty="0">
          <a:solidFill>
            <a:schemeClr val="bg1"/>
          </a:solidFill>
          <a:latin typeface="+mn-lt"/>
        </a:defRPr>
      </a:lvl3pPr>
      <a:lvl4pPr marL="1600200" lvl="3" indent="-228600" algn="l" rtl="0">
        <a:lnSpc>
          <a:spcPct val="100000"/>
        </a:lnSpc>
        <a:spcBef>
          <a:spcPts val="300"/>
        </a:spcBef>
        <a:buClr>
          <a:schemeClr val="accent3">
            <a:lumMod val="60000"/>
            <a:lumOff val="40000"/>
          </a:schemeClr>
        </a:buClr>
        <a:buFont typeface="Arial" panose="020B0604020202020204"/>
        <a:buChar char="•"/>
        <a:defRPr lang="en-US" sz="1200" b="0" i="0" dirty="0">
          <a:solidFill>
            <a:schemeClr val="bg1"/>
          </a:solidFill>
          <a:latin typeface="+mn-lt"/>
        </a:defRPr>
      </a:lvl4pPr>
      <a:lvl5pPr marL="2057400" lvl="4" indent="-228600" algn="l" rtl="0">
        <a:lnSpc>
          <a:spcPct val="100000"/>
        </a:lnSpc>
        <a:spcBef>
          <a:spcPts val="300"/>
        </a:spcBef>
        <a:buClr>
          <a:schemeClr val="accent3">
            <a:lumMod val="60000"/>
            <a:lumOff val="40000"/>
          </a:schemeClr>
        </a:buClr>
        <a:buFont typeface="Arial" panose="020B0604020202020204"/>
        <a:buChar char="•"/>
        <a:defRPr lang="en-US" sz="1000" b="0" i="0" dirty="0">
          <a:solidFill>
            <a:schemeClr val="bg1"/>
          </a:solidFill>
          <a:latin typeface="+mn-lt"/>
        </a:defRPr>
      </a:lvl5pPr>
      <a:lvl6pPr marL="2514600" lvl="5" indent="-228600" algn="l" rtl="0">
        <a:spcBef>
          <a:spcPct val="20000"/>
        </a:spcBef>
        <a:buClr>
          <a:schemeClr val="accent3">
            <a:lumMod val="60000"/>
            <a:lumOff val="40000"/>
          </a:schemeClr>
        </a:buClr>
        <a:buFont typeface="Arial" panose="020B0604020202020204"/>
        <a:buChar char="•"/>
        <a:defRPr lang="en-US" sz="1000" b="0" i="0" dirty="0">
          <a:solidFill>
            <a:schemeClr val="bg1"/>
          </a:solidFill>
          <a:latin typeface="+mn-lt"/>
        </a:defRPr>
      </a:lvl6pPr>
      <a:lvl7pPr marL="2971800" lvl="6" indent="-228600" algn="l" rtl="0">
        <a:spcBef>
          <a:spcPct val="20000"/>
        </a:spcBef>
        <a:buClr>
          <a:schemeClr val="accent3">
            <a:lumMod val="60000"/>
            <a:lumOff val="40000"/>
          </a:schemeClr>
        </a:buClr>
        <a:buFont typeface="Arial" panose="020B0604020202020204"/>
        <a:buChar char="•"/>
        <a:defRPr lang="en-US" sz="1000" b="0" i="0" dirty="0">
          <a:solidFill>
            <a:schemeClr val="bg1"/>
          </a:solidFill>
          <a:latin typeface="+mn-lt"/>
        </a:defRPr>
      </a:lvl7pPr>
      <a:lvl8pPr marL="3429000" lvl="7" indent="-228600" algn="l" rtl="0">
        <a:spcBef>
          <a:spcPct val="20000"/>
        </a:spcBef>
        <a:buClr>
          <a:schemeClr val="accent3">
            <a:lumMod val="60000"/>
            <a:lumOff val="40000"/>
          </a:schemeClr>
        </a:buClr>
        <a:buFont typeface="Arial" panose="020B0604020202020204"/>
        <a:buChar char="•"/>
        <a:defRPr lang="en-US" sz="1000" b="0" i="0" dirty="0">
          <a:solidFill>
            <a:schemeClr val="bg1"/>
          </a:solidFill>
          <a:latin typeface="+mn-lt"/>
        </a:defRPr>
      </a:lvl8pPr>
      <a:lvl9pPr marL="3886200" lvl="8" indent="-228600" algn="l" rtl="0">
        <a:spcBef>
          <a:spcPct val="20000"/>
        </a:spcBef>
        <a:buClr>
          <a:schemeClr val="accent3">
            <a:lumMod val="60000"/>
            <a:lumOff val="40000"/>
          </a:schemeClr>
        </a:buClr>
        <a:buFont typeface="Arial" panose="020B0604020202020204"/>
        <a:buChar char="•"/>
        <a:defRPr lang="en-US" sz="1000" b="0" i="0" dirty="0">
          <a:solidFill>
            <a:schemeClr val="bg1"/>
          </a:solidFill>
          <a:latin typeface="+mn-lt"/>
        </a:defRPr>
      </a:lvl9pPr>
    </p:bodyStyle>
    <p:otherStyle>
      <a:lvl1pPr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370" y="285750"/>
            <a:ext cx="6672954" cy="1525897"/>
          </a:xfrm>
        </p:spPr>
        <p:txBody>
          <a:bodyPr rtlCol="0"/>
          <a:lstStyle/>
          <a:p>
            <a:r>
              <a:rPr lang="en-US" dirty="0"/>
              <a:t>SMART ATTENDANCE</a:t>
            </a:r>
            <a:endParaRPr lang="en-US" dirty="0"/>
          </a:p>
          <a:p>
            <a:r>
              <a:rPr lang="en-US" sz="3600" dirty="0"/>
              <a:t>(Using Face Recognition)</a:t>
            </a:r>
            <a:endParaRPr lang="en-US" sz="3600" dirty="0"/>
          </a:p>
        </p:txBody>
      </p:sp>
      <p:sp>
        <p:nvSpPr>
          <p:cNvPr id="3" name="Subtitle 2"/>
          <p:cNvSpPr>
            <a:spLocks noGrp="1"/>
          </p:cNvSpPr>
          <p:nvPr>
            <p:ph type="subTitle" idx="1"/>
          </p:nvPr>
        </p:nvSpPr>
        <p:spPr>
          <a:xfrm>
            <a:off x="2362200" y="2065363"/>
            <a:ext cx="4115294" cy="1266491"/>
          </a:xfrm>
        </p:spPr>
        <p:txBody>
          <a:bodyPr rtlCol="0"/>
          <a:lstStyle/>
          <a:p>
            <a:r>
              <a:rPr lang="en-US" sz="1600" b="1" dirty="0">
                <a:solidFill>
                  <a:schemeClr val="bg1"/>
                </a:solidFill>
                <a:latin typeface="+mn-lt"/>
              </a:rPr>
              <a:t>By: </a:t>
            </a:r>
            <a:endParaRPr lang="en-US" sz="1600" b="1" dirty="0">
              <a:solidFill>
                <a:schemeClr val="bg1"/>
              </a:solidFill>
              <a:latin typeface="+mn-lt"/>
            </a:endParaRPr>
          </a:p>
          <a:p>
            <a:r>
              <a:rPr lang="en-US" sz="1400" i="1" dirty="0"/>
              <a:t>Bedabrata bora - 1706123</a:t>
            </a:r>
            <a:endParaRPr lang="en-US" sz="1400" i="1" dirty="0"/>
          </a:p>
          <a:p>
            <a:r>
              <a:rPr lang="en-US" sz="1400" i="1" dirty="0"/>
              <a:t>Priyanka raj - 1706145</a:t>
            </a:r>
            <a:endParaRPr lang="en-US" sz="1400" i="1" dirty="0"/>
          </a:p>
          <a:p>
            <a:r>
              <a:rPr lang="en-US" sz="1400" i="1" dirty="0"/>
              <a:t>satyam shah - 1706157</a:t>
            </a:r>
            <a:endParaRPr lang="en-US" sz="1400" i="1" dirty="0"/>
          </a:p>
          <a:p>
            <a:r>
              <a:rPr lang="en-US" sz="1400" i="1" dirty="0"/>
              <a:t>shashwata mukherjee - 1706160</a:t>
            </a:r>
            <a:endParaRPr lang="en-US" sz="1400" i="1" dirty="0"/>
          </a:p>
          <a:p>
            <a:endParaRPr lang="en-US" sz="1400" i="1" dirty="0"/>
          </a:p>
        </p:txBody>
      </p:sp>
      <p:pic>
        <p:nvPicPr>
          <p:cNvPr id="1030" name="Picture 6" descr="Enterpreneurship Cell | KIIT University"/>
          <p:cNvPicPr>
            <a:picLocks noChangeAspect="1" noChangeArrowheads="1"/>
          </p:cNvPicPr>
          <p:nvPr/>
        </p:nvPicPr>
        <p:blipFill rotWithShape="1">
          <a:blip r:embed="rId1">
            <a:extLst>
              <a:ext uri="{28A0092B-C50C-407E-A947-70E740481C1C}">
                <a14:useLocalDpi xmlns:a14="http://schemas.microsoft.com/office/drawing/2010/main" val="0"/>
              </a:ext>
            </a:extLst>
          </a:blip>
          <a:srcRect t="2146" r="61200" b="4142"/>
          <a:stretch>
            <a:fillRect/>
          </a:stretch>
        </p:blipFill>
        <p:spPr bwMode="auto">
          <a:xfrm>
            <a:off x="3869834" y="3257550"/>
            <a:ext cx="1404331" cy="1695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a:xfrm>
            <a:off x="920610" y="3959923"/>
            <a:ext cx="7302779" cy="569499"/>
          </a:xfrm>
        </p:spPr>
        <p:txBody>
          <a:bodyPr rtlCol="0"/>
          <a:lstStyle/>
          <a:p>
            <a:r>
              <a:rPr lang="en-US" sz="1400" b="0" dirty="0">
                <a:solidFill>
                  <a:schemeClr val="bg1"/>
                </a:solidFill>
                <a:latin typeface="Roboto" panose="02000000000000000000"/>
              </a:rPr>
              <a:t>If the confidence score is greater than threshold , we update the dynamo db table with Students name and data.Using Android app, Students can access their attendance from dynamo db. </a:t>
            </a:r>
            <a:endParaRPr lang="en-US" sz="1400" b="0" dirty="0">
              <a:solidFill>
                <a:schemeClr val="bg1"/>
              </a:solidFill>
              <a:latin typeface="Roboto" panose="02000000000000000000"/>
            </a:endParaRPr>
          </a:p>
        </p:txBody>
      </p:sp>
      <p:pic>
        <p:nvPicPr>
          <p:cNvPr id="3" name="Content Placeholder 2"/>
          <p:cNvPicPr>
            <a:picLocks noGrp="1" noChangeAspect="1"/>
          </p:cNvPicPr>
          <p:nvPr>
            <p:ph idx="1"/>
          </p:nvPr>
        </p:nvPicPr>
        <p:blipFill>
          <a:blip r:embed="rId1"/>
          <a:srcRect l="-1250" t="-4470" r="-2580" b="-5710"/>
          <a:stretch>
            <a:fillRect/>
          </a:stretch>
        </p:blipFill>
        <p:spPr>
          <a:xfrm>
            <a:off x="920610" y="273605"/>
            <a:ext cx="7302780" cy="3575087"/>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p:txBody>
          <a:bodyPr rtlCol="0"/>
          <a:lstStyle/>
          <a:p>
            <a:pPr algn="ctr"/>
            <a:r>
              <a:rPr lang="en-US" dirty="0"/>
              <a:t>Working of the Application</a:t>
            </a:r>
            <a:endParaRPr lang="en-US" dirty="0"/>
          </a:p>
        </p:txBody>
      </p:sp>
      <p:pic>
        <p:nvPicPr>
          <p:cNvPr id="3" name="Content Placeholder 2"/>
          <p:cNvPicPr>
            <a:picLocks noGrp="1" noChangeAspect="1"/>
          </p:cNvPicPr>
          <p:nvPr>
            <p:ph idx="1"/>
          </p:nvPr>
        </p:nvPicPr>
        <p:blipFill>
          <a:blip r:embed="rId1"/>
          <a:srcRect l="3290" t="18810" r="20740" b="28030"/>
          <a:stretch>
            <a:fillRect/>
          </a:stretch>
        </p:blipFill>
        <p:spPr>
          <a:xfrm>
            <a:off x="1228725" y="1240488"/>
            <a:ext cx="6686540" cy="3273409"/>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2"/>
          <p:cNvPicPr>
            <a:picLocks noGrp="1" noChangeAspect="1"/>
          </p:cNvPicPr>
          <p:nvPr>
            <p:ph idx="2"/>
          </p:nvPr>
        </p:nvPicPr>
        <p:blipFill>
          <a:blip r:embed="rId1"/>
          <a:srcRect l="30010" t="15950" r="32010" b="18430"/>
          <a:stretch>
            <a:fillRect/>
          </a:stretch>
        </p:blipFill>
        <p:spPr>
          <a:xfrm>
            <a:off x="1424540" y="206216"/>
            <a:ext cx="2122836" cy="4151138"/>
          </a:xfrm>
        </p:spPr>
      </p:pic>
      <p:sp>
        <p:nvSpPr>
          <p:cNvPr id="3" name="Text Placeholder 3"/>
          <p:cNvSpPr>
            <a:spLocks noGrp="1"/>
          </p:cNvSpPr>
          <p:nvPr>
            <p:ph type="body" idx="1"/>
          </p:nvPr>
        </p:nvSpPr>
        <p:spPr>
          <a:xfrm>
            <a:off x="5829814" y="1143000"/>
            <a:ext cx="2400074" cy="3424257"/>
          </a:xfrm>
        </p:spPr>
        <p:txBody>
          <a:bodyPr rtlCol="0"/>
          <a:lstStyle/>
          <a:p>
            <a:r>
              <a:rPr lang="en-US" sz="1800" dirty="0">
                <a:solidFill>
                  <a:schemeClr val="tx1"/>
                </a:solidFill>
                <a:latin typeface="Times New Roman" panose="02020603050405020304"/>
              </a:rPr>
              <a:t>  </a:t>
            </a:r>
            <a:endParaRPr lang="en-US" sz="1800" dirty="0">
              <a:solidFill>
                <a:schemeClr val="tx1"/>
              </a:solidFill>
              <a:latin typeface="Times New Roman" panose="02020603050405020304"/>
            </a:endParaRPr>
          </a:p>
        </p:txBody>
      </p:sp>
      <p:sp>
        <p:nvSpPr>
          <p:cNvPr id="4" name="TextBox 3"/>
          <p:cNvSpPr txBox="1"/>
          <p:nvPr/>
        </p:nvSpPr>
        <p:spPr>
          <a:xfrm>
            <a:off x="1228182" y="4357354"/>
            <a:ext cx="2515562" cy="278082"/>
          </a:xfrm>
          <a:prstGeom prst="rect">
            <a:avLst/>
          </a:prstGeom>
        </p:spPr>
        <p:txBody>
          <a:bodyPr vert="horz" lIns="95250" tIns="47625" rIns="95250" bIns="47625" rtlCol="0" anchor="t">
            <a:spAutoFit/>
          </a:bodyPr>
          <a:lstStyle/>
          <a:p>
            <a:pPr algn="ctr">
              <a:defRPr lang="en-US" sz="1400" dirty="0"/>
            </a:pPr>
            <a:r>
              <a:rPr lang="en-US" sz="1200" dirty="0">
                <a:solidFill>
                  <a:schemeClr val="accent3">
                    <a:lumMod val="60000"/>
                    <a:lumOff val="40000"/>
                  </a:schemeClr>
                </a:solidFill>
              </a:rPr>
              <a:t>The Interface of Login Page.</a:t>
            </a:r>
            <a:endParaRPr lang="en-US" sz="1200" dirty="0">
              <a:solidFill>
                <a:schemeClr val="accent3">
                  <a:lumMod val="60000"/>
                  <a:lumOff val="40000"/>
                </a:schemeClr>
              </a:solidFill>
            </a:endParaRPr>
          </a:p>
        </p:txBody>
      </p:sp>
      <p:sp>
        <p:nvSpPr>
          <p:cNvPr id="5" name="TextBox 4"/>
          <p:cNvSpPr txBox="1"/>
          <p:nvPr/>
        </p:nvSpPr>
        <p:spPr>
          <a:xfrm>
            <a:off x="4133983" y="1868500"/>
            <a:ext cx="4229385" cy="826579"/>
          </a:xfrm>
          <a:prstGeom prst="rect">
            <a:avLst/>
          </a:prstGeom>
        </p:spPr>
        <p:txBody>
          <a:bodyPr vert="horz" lIns="95250" tIns="47625" rIns="95250" bIns="47625" rtlCol="0" anchor="t">
            <a:spAutoFit/>
          </a:bodyPr>
          <a:lstStyle/>
          <a:p>
            <a:pPr>
              <a:defRPr lang="en-US" sz="1400" dirty="0"/>
            </a:pPr>
            <a:r>
              <a:rPr lang="en-US" sz="1200" b="0" dirty="0">
                <a:solidFill>
                  <a:schemeClr val="bg1"/>
                </a:solidFill>
                <a:latin typeface="Roboto" panose="02000000000000000000"/>
              </a:rPr>
              <a:t>The user is first greeted with a login page. If the</a:t>
            </a:r>
            <a:br>
              <a:rPr lang="en-US" sz="1200" b="0" dirty="0">
                <a:solidFill>
                  <a:schemeClr val="bg1"/>
                </a:solidFill>
                <a:latin typeface="Roboto" panose="02000000000000000000"/>
              </a:rPr>
            </a:br>
            <a:r>
              <a:rPr lang="en-US" sz="1200" b="0" dirty="0">
                <a:solidFill>
                  <a:schemeClr val="bg1"/>
                </a:solidFill>
                <a:latin typeface="Roboto" panose="02000000000000000000"/>
              </a:rPr>
              <a:t>user account is already created, then the user can login to their account and view their attendance. Else the can create a new account in the registration Page. ext</a:t>
            </a:r>
            <a:endParaRPr lang="en-US" sz="1200" b="0" dirty="0">
              <a:solidFill>
                <a:schemeClr val="bg1"/>
              </a:solidFill>
              <a:latin typeface="Roboto" panose="020000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021302" y="708059"/>
            <a:ext cx="4640408" cy="2763088"/>
          </a:xfrm>
          <a:prstGeom prst="rect">
            <a:avLst/>
          </a:prstGeom>
        </p:spPr>
      </p:pic>
      <p:pic>
        <p:nvPicPr>
          <p:cNvPr id="3" name="Picture 2"/>
          <p:cNvPicPr>
            <a:picLocks noChangeAspect="1"/>
          </p:cNvPicPr>
          <p:nvPr/>
        </p:nvPicPr>
        <p:blipFill>
          <a:blip r:embed="rId2"/>
          <a:stretch>
            <a:fillRect/>
          </a:stretch>
        </p:blipFill>
        <p:spPr>
          <a:xfrm>
            <a:off x="404193" y="708059"/>
            <a:ext cx="3504647" cy="3723236"/>
          </a:xfrm>
          <a:prstGeom prst="rect">
            <a:avLst/>
          </a:prstGeom>
        </p:spPr>
      </p:pic>
      <p:sp>
        <p:nvSpPr>
          <p:cNvPr id="4" name="TextBox 3"/>
          <p:cNvSpPr txBox="1"/>
          <p:nvPr/>
        </p:nvSpPr>
        <p:spPr>
          <a:xfrm>
            <a:off x="5389007" y="3909441"/>
            <a:ext cx="1905000" cy="521855"/>
          </a:xfrm>
          <a:prstGeom prst="rect">
            <a:avLst/>
          </a:prstGeom>
        </p:spPr>
        <p:txBody>
          <a:bodyPr vert="horz" lIns="95250" tIns="47625" rIns="95250" bIns="47625" rtlCol="0" anchor="t">
            <a:spAutoFit/>
          </a:bodyPr>
          <a:lstStyle/>
          <a:p>
            <a:pPr algn="ctr">
              <a:defRPr lang="en-US" sz="1400" dirty="0"/>
            </a:pPr>
            <a:r>
              <a:rPr lang="en-US" dirty="0">
                <a:solidFill>
                  <a:srgbClr val="2DA4EE"/>
                </a:solidFill>
              </a:rPr>
              <a:t>Code Implementation of the Login Page .</a:t>
            </a:r>
            <a:endParaRPr lang="en-US" dirty="0">
              <a:solidFill>
                <a:srgbClr val="2DA4E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rcRect l="25370" t="10340" r="29000" b="13140"/>
          <a:stretch>
            <a:fillRect/>
          </a:stretch>
        </p:blipFill>
        <p:spPr>
          <a:xfrm>
            <a:off x="1495129" y="199929"/>
            <a:ext cx="2459307" cy="4163701"/>
          </a:xfrm>
          <a:prstGeom prst="rect">
            <a:avLst/>
          </a:prstGeom>
        </p:spPr>
      </p:pic>
      <p:sp>
        <p:nvSpPr>
          <p:cNvPr id="3" name="TextBox 2"/>
          <p:cNvSpPr txBox="1"/>
          <p:nvPr/>
        </p:nvSpPr>
        <p:spPr>
          <a:xfrm>
            <a:off x="1411081" y="4453766"/>
            <a:ext cx="2627414" cy="278082"/>
          </a:xfrm>
          <a:prstGeom prst="rect">
            <a:avLst/>
          </a:prstGeom>
        </p:spPr>
        <p:txBody>
          <a:bodyPr vert="horz" lIns="95250" tIns="47625" rIns="95250" bIns="47625" rtlCol="0" anchor="t">
            <a:spAutoFit/>
          </a:bodyPr>
          <a:lstStyle/>
          <a:p>
            <a:pPr algn="ctr">
              <a:defRPr lang="en-US" sz="1400" dirty="0"/>
            </a:pPr>
            <a:r>
              <a:rPr lang="en-US" sz="1200" dirty="0">
                <a:solidFill>
                  <a:schemeClr val="accent3">
                    <a:lumMod val="60000"/>
                    <a:lumOff val="40000"/>
                  </a:schemeClr>
                </a:solidFill>
              </a:rPr>
              <a:t>The Interface of Registration Page.</a:t>
            </a:r>
            <a:endParaRPr lang="en-US" sz="1200" dirty="0">
              <a:solidFill>
                <a:schemeClr val="accent3">
                  <a:lumMod val="60000"/>
                  <a:lumOff val="40000"/>
                </a:schemeClr>
              </a:solidFill>
            </a:endParaRPr>
          </a:p>
        </p:txBody>
      </p:sp>
      <p:sp>
        <p:nvSpPr>
          <p:cNvPr id="4" name="TextBox 3"/>
          <p:cNvSpPr txBox="1"/>
          <p:nvPr/>
        </p:nvSpPr>
        <p:spPr>
          <a:xfrm>
            <a:off x="4311967" y="1970560"/>
            <a:ext cx="3874475" cy="735158"/>
          </a:xfrm>
          <a:prstGeom prst="rect">
            <a:avLst/>
          </a:prstGeom>
        </p:spPr>
        <p:txBody>
          <a:bodyPr vert="horz" lIns="95250" tIns="47625" rIns="95250" bIns="47625" rtlCol="0" anchor="t">
            <a:spAutoFit/>
          </a:bodyPr>
          <a:lstStyle/>
          <a:p>
            <a:pPr>
              <a:defRPr lang="en-US" sz="1400" dirty="0"/>
            </a:pPr>
            <a:r>
              <a:rPr lang="en-US" b="0" dirty="0">
                <a:solidFill>
                  <a:schemeClr val="bg1"/>
                </a:solidFill>
                <a:latin typeface="Roboto" panose="02000000000000000000"/>
              </a:rPr>
              <a:t>For new users, they will be asked for their full name, email and password with certain constraints.</a:t>
            </a:r>
            <a:endParaRPr lang="en-US" b="0" dirty="0">
              <a:solidFill>
                <a:schemeClr val="bg1"/>
              </a:solidFill>
              <a:latin typeface="Roboto" panose="020000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18713" y="214950"/>
            <a:ext cx="3878408" cy="3097768"/>
          </a:xfrm>
          <a:prstGeom prst="rect">
            <a:avLst/>
          </a:prstGeom>
        </p:spPr>
      </p:pic>
      <p:pic>
        <p:nvPicPr>
          <p:cNvPr id="3" name="Picture 2"/>
          <p:cNvPicPr>
            <a:picLocks noChangeAspect="1"/>
          </p:cNvPicPr>
          <p:nvPr/>
        </p:nvPicPr>
        <p:blipFill>
          <a:blip r:embed="rId2"/>
          <a:srcRect t="2630" b="2540"/>
          <a:stretch>
            <a:fillRect/>
          </a:stretch>
        </p:blipFill>
        <p:spPr>
          <a:xfrm>
            <a:off x="4387805" y="214950"/>
            <a:ext cx="4059326" cy="2775857"/>
          </a:xfrm>
          <a:prstGeom prst="rect">
            <a:avLst/>
          </a:prstGeom>
        </p:spPr>
      </p:pic>
      <p:pic>
        <p:nvPicPr>
          <p:cNvPr id="4" name="Picture 3"/>
          <p:cNvPicPr>
            <a:picLocks noChangeAspect="1"/>
          </p:cNvPicPr>
          <p:nvPr/>
        </p:nvPicPr>
        <p:blipFill>
          <a:blip r:embed="rId3"/>
          <a:stretch>
            <a:fillRect/>
          </a:stretch>
        </p:blipFill>
        <p:spPr>
          <a:xfrm>
            <a:off x="4388139" y="3057553"/>
            <a:ext cx="4073509" cy="1840963"/>
          </a:xfrm>
          <a:prstGeom prst="rect">
            <a:avLst/>
          </a:prstGeom>
        </p:spPr>
      </p:pic>
      <p:sp>
        <p:nvSpPr>
          <p:cNvPr id="5" name="TextBox 4"/>
          <p:cNvSpPr txBox="1"/>
          <p:nvPr/>
        </p:nvSpPr>
        <p:spPr>
          <a:xfrm>
            <a:off x="1205417" y="3610451"/>
            <a:ext cx="1905000" cy="735158"/>
          </a:xfrm>
          <a:prstGeom prst="rect">
            <a:avLst/>
          </a:prstGeom>
        </p:spPr>
        <p:txBody>
          <a:bodyPr vert="horz" lIns="95250" tIns="47625" rIns="95250" bIns="47625" rtlCol="0" anchor="t">
            <a:spAutoFit/>
          </a:bodyPr>
          <a:lstStyle/>
          <a:p>
            <a:pPr algn="ctr">
              <a:defRPr lang="en-US" sz="1400" dirty="0"/>
            </a:pPr>
            <a:r>
              <a:rPr lang="en-US" dirty="0">
                <a:solidFill>
                  <a:srgbClr val="2DA4EE"/>
                </a:solidFill>
              </a:rPr>
              <a:t>Code Implementation of the Registration Page .</a:t>
            </a:r>
            <a:endParaRPr lang="en-US" dirty="0">
              <a:solidFill>
                <a:srgbClr val="2DA4E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92909" y="756999"/>
            <a:ext cx="6172904" cy="3625357"/>
          </a:xfrm>
          <a:prstGeom prst="rect">
            <a:avLst/>
          </a:prstGeom>
        </p:spPr>
      </p:pic>
      <p:sp>
        <p:nvSpPr>
          <p:cNvPr id="3" name="TextBox 2"/>
          <p:cNvSpPr txBox="1"/>
          <p:nvPr/>
        </p:nvSpPr>
        <p:spPr>
          <a:xfrm>
            <a:off x="6914988" y="1882149"/>
            <a:ext cx="1905000" cy="1375067"/>
          </a:xfrm>
          <a:prstGeom prst="rect">
            <a:avLst/>
          </a:prstGeom>
        </p:spPr>
        <p:txBody>
          <a:bodyPr vert="horz" lIns="95250" tIns="47625" rIns="95250" bIns="47625" rtlCol="0" anchor="t">
            <a:spAutoFit/>
          </a:bodyPr>
          <a:lstStyle/>
          <a:p>
            <a:pPr>
              <a:defRPr lang="en-US" sz="1400" dirty="0"/>
            </a:pPr>
            <a:r>
              <a:rPr lang="en-US" b="0" dirty="0">
                <a:solidFill>
                  <a:schemeClr val="bg1"/>
                </a:solidFill>
                <a:latin typeface="Roboto" panose="02000000000000000000"/>
              </a:rPr>
              <a:t>The registered data will be added to the Firebase database for every unique users and will be displayed in the database.</a:t>
            </a:r>
            <a:endParaRPr lang="en-US" b="0" dirty="0">
              <a:solidFill>
                <a:schemeClr val="bg1"/>
              </a:solidFill>
              <a:latin typeface="Roboto" panose="020000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rcRect l="33330" t="20400" r="29840" b="18670"/>
          <a:stretch>
            <a:fillRect/>
          </a:stretch>
        </p:blipFill>
        <p:spPr>
          <a:xfrm>
            <a:off x="3532832" y="403802"/>
            <a:ext cx="2078336" cy="3471500"/>
          </a:xfrm>
          <a:prstGeom prst="rect">
            <a:avLst/>
          </a:prstGeom>
        </p:spPr>
      </p:pic>
      <p:sp>
        <p:nvSpPr>
          <p:cNvPr id="3" name="TextBox 2"/>
          <p:cNvSpPr txBox="1"/>
          <p:nvPr/>
        </p:nvSpPr>
        <p:spPr>
          <a:xfrm>
            <a:off x="3619500" y="4032208"/>
            <a:ext cx="1905000" cy="521855"/>
          </a:xfrm>
          <a:prstGeom prst="rect">
            <a:avLst/>
          </a:prstGeom>
        </p:spPr>
        <p:txBody>
          <a:bodyPr vert="horz" lIns="95250" tIns="47625" rIns="95250" bIns="47625" rtlCol="0" anchor="t">
            <a:spAutoFit/>
          </a:bodyPr>
          <a:lstStyle/>
          <a:p>
            <a:pPr algn="ctr">
              <a:defRPr lang="en-US" sz="1400" dirty="0"/>
            </a:pPr>
            <a:r>
              <a:rPr lang="en-US" b="0" dirty="0">
                <a:solidFill>
                  <a:srgbClr val="2DA4EE"/>
                </a:solidFill>
                <a:latin typeface="Roboto" panose="02000000000000000000"/>
              </a:rPr>
              <a:t>The user data will be displayed on login</a:t>
            </a:r>
            <a:endParaRPr lang="en-US" b="0" dirty="0">
              <a:solidFill>
                <a:srgbClr val="2DA4EE"/>
              </a:solidFill>
              <a:latin typeface="Roboto" panose="020000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94644" y="148094"/>
            <a:ext cx="6583737" cy="484316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05480" y="150114"/>
            <a:ext cx="6333039" cy="48391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p:txBody>
          <a:bodyPr rtlCol="0"/>
          <a:lstStyle/>
          <a:p>
            <a:pPr algn="ctr"/>
            <a:r>
              <a:rPr lang="en-US" dirty="0"/>
              <a:t>Introduction</a:t>
            </a:r>
            <a:endParaRPr lang="en-US" dirty="0"/>
          </a:p>
        </p:txBody>
      </p:sp>
      <p:sp>
        <p:nvSpPr>
          <p:cNvPr id="3" name="Content Placeholder 2"/>
          <p:cNvSpPr>
            <a:spLocks noGrp="1"/>
          </p:cNvSpPr>
          <p:nvPr>
            <p:ph idx="1"/>
          </p:nvPr>
        </p:nvSpPr>
        <p:spPr>
          <a:xfrm>
            <a:off x="920610" y="1654692"/>
            <a:ext cx="7302779" cy="3246682"/>
          </a:xfrm>
        </p:spPr>
        <p:txBody>
          <a:bodyPr vert="horz" rtlCol="0">
            <a:normAutofit/>
          </a:bodyPr>
          <a:lstStyle/>
          <a:p>
            <a:r>
              <a:rPr lang="en-US" dirty="0"/>
              <a:t>Maintaining the attendance records is very important for every organization. They have there own method to do the same. </a:t>
            </a:r>
            <a:endParaRPr lang="en-US" dirty="0"/>
          </a:p>
          <a:p>
            <a:r>
              <a:rPr lang="en-US" dirty="0"/>
              <a:t>The manual method includes pen and papers which consumes a lot of time and wastage of resources. It also has risks of proxies and human error.</a:t>
            </a:r>
            <a:endParaRPr lang="en-US" dirty="0"/>
          </a:p>
          <a:p>
            <a:r>
              <a:rPr lang="en-US" dirty="0">
                <a:latin typeface="sans-serif"/>
              </a:rPr>
              <a:t>The management of the attendance can be a great burden on the teachers if it is done by hand. To resolve this problem, smart and auto attendance management system is being utilized.</a:t>
            </a:r>
            <a:endParaRPr lang="en-US" dirty="0">
              <a:latin typeface="sans-serif"/>
            </a:endParaRPr>
          </a:p>
          <a:p>
            <a:endParaRPr lang="en-US" dirty="0">
              <a:latin typeface="sans-serif"/>
            </a:endParaRP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1602" y="1562195"/>
            <a:ext cx="7175268" cy="2014975"/>
          </a:xfrm>
          <a:prstGeom prst="rect">
            <a:avLst/>
          </a:prstGeom>
        </p:spPr>
        <p:txBody>
          <a:bodyPr vert="horz" lIns="95250" tIns="47625" rIns="95250" bIns="47625" rtlCol="0" anchor="t">
            <a:spAutoFit/>
          </a:bodyPr>
          <a:lstStyle/>
          <a:p>
            <a:pPr>
              <a:defRPr lang="en-US" sz="1400" dirty="0"/>
            </a:pPr>
            <a:r>
              <a:rPr lang="en-US" sz="1400" dirty="0">
                <a:solidFill>
                  <a:schemeClr val="bg1"/>
                </a:solidFill>
                <a:latin typeface="Roboto" panose="02000000000000000000"/>
              </a:rPr>
              <a:t>In the current status of the project:</a:t>
            </a:r>
            <a:endParaRPr lang="en-US" sz="1400" dirty="0">
              <a:solidFill>
                <a:schemeClr val="bg1"/>
              </a:solidFill>
              <a:latin typeface="Roboto" panose="02000000000000000000"/>
            </a:endParaRPr>
          </a:p>
          <a:p>
            <a:pPr>
              <a:defRPr lang="en-US" sz="1400" dirty="0"/>
            </a:pPr>
            <a:endParaRPr lang="en-US" sz="1400" dirty="0">
              <a:solidFill>
                <a:schemeClr val="bg1"/>
              </a:solidFill>
              <a:latin typeface="Roboto" panose="02000000000000000000"/>
            </a:endParaRPr>
          </a:p>
          <a:p>
            <a:pPr marL="342900" indent="-342900">
              <a:buFont typeface="Arial" panose="020B0604020202020204"/>
              <a:buChar char="•"/>
              <a:defRPr lang="en-US" sz="1400" dirty="0"/>
            </a:pPr>
            <a:r>
              <a:rPr lang="en-US" sz="1400" dirty="0">
                <a:solidFill>
                  <a:schemeClr val="bg1"/>
                </a:solidFill>
                <a:latin typeface="Roboto" panose="02000000000000000000"/>
              </a:rPr>
              <a:t>Individual modules for the face recognition and app development has been done. Both the Modules are working fine.</a:t>
            </a:r>
            <a:endParaRPr lang="en-US" sz="1400" dirty="0">
              <a:solidFill>
                <a:schemeClr val="bg1"/>
              </a:solidFill>
              <a:latin typeface="Roboto" panose="02000000000000000000"/>
            </a:endParaRPr>
          </a:p>
          <a:p>
            <a:pPr marL="342900" indent="-342900">
              <a:buFont typeface="Arial" panose="020B0604020202020204"/>
              <a:buChar char="•"/>
              <a:defRPr lang="en-US" sz="1400" dirty="0"/>
            </a:pPr>
            <a:endParaRPr lang="en-US" sz="1400" dirty="0">
              <a:solidFill>
                <a:schemeClr val="bg1"/>
              </a:solidFill>
              <a:latin typeface="Roboto" panose="02000000000000000000"/>
            </a:endParaRPr>
          </a:p>
          <a:p>
            <a:pPr marL="342900" indent="-342900">
              <a:buFont typeface="Arial" panose="020B0604020202020204"/>
              <a:buChar char="•"/>
              <a:defRPr lang="en-US" sz="1400" dirty="0"/>
            </a:pPr>
            <a:r>
              <a:rPr lang="en-US" sz="1400" dirty="0">
                <a:solidFill>
                  <a:schemeClr val="bg1"/>
                </a:solidFill>
                <a:latin typeface="Roboto" panose="02000000000000000000"/>
              </a:rPr>
              <a:t>We were not able to implement the hardware part of the project due to unavoidable circumstances. Therefore, the integration of the software and the hardware part was not accomplished. </a:t>
            </a:r>
            <a:endParaRPr lang="en-US" sz="1400" dirty="0">
              <a:solidFill>
                <a:schemeClr val="bg1"/>
              </a:solidFill>
              <a:latin typeface="Roboto" panose="02000000000000000000"/>
            </a:endParaRPr>
          </a:p>
          <a:p>
            <a:pPr marL="342900" indent="-342900">
              <a:buFont typeface="Arial" panose="020B0604020202020204"/>
              <a:buChar char="•"/>
              <a:defRPr lang="en-US" sz="1400" dirty="0"/>
            </a:pPr>
            <a:endParaRPr lang="en-US" sz="1400" dirty="0">
              <a:solidFill>
                <a:schemeClr val="bg1"/>
              </a:solidFill>
              <a:latin typeface="Roboto" panose="02000000000000000000"/>
            </a:endParaRPr>
          </a:p>
        </p:txBody>
      </p:sp>
      <p:sp>
        <p:nvSpPr>
          <p:cNvPr id="3" name="Title 1"/>
          <p:cNvSpPr>
            <a:spLocks noGrp="1"/>
          </p:cNvSpPr>
          <p:nvPr>
            <p:ph type="title"/>
          </p:nvPr>
        </p:nvSpPr>
        <p:spPr>
          <a:xfrm>
            <a:off x="1471602" y="246668"/>
            <a:ext cx="6742816" cy="704850"/>
          </a:xfrm>
        </p:spPr>
        <p:txBody>
          <a:bodyPr rtlCol="0"/>
          <a:lstStyle/>
          <a:p>
            <a:pPr algn="ctr"/>
            <a:r>
              <a:rPr lang="en-US" sz="3200" b="0" dirty="0">
                <a:solidFill>
                  <a:srgbClr val="2DA4EE"/>
                </a:solidFill>
                <a:latin typeface="+mn-lt"/>
              </a:rPr>
              <a:t>Implementation</a:t>
            </a:r>
            <a:endParaRPr lang="en-US" sz="3200" b="0" dirty="0">
              <a:solidFill>
                <a:srgbClr val="2DA4EE"/>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588" y="194757"/>
            <a:ext cx="6742816" cy="704850"/>
          </a:xfrm>
        </p:spPr>
        <p:txBody>
          <a:bodyPr rtlCol="0"/>
          <a:lstStyle/>
          <a:p>
            <a:pPr algn="ctr"/>
            <a:r>
              <a:rPr lang="en-US" sz="3200" b="0" dirty="0">
                <a:solidFill>
                  <a:srgbClr val="2DA4EE"/>
                </a:solidFill>
                <a:latin typeface="+mn-lt"/>
              </a:rPr>
              <a:t>Future Scope of the Project</a:t>
            </a:r>
            <a:endParaRPr lang="en-US" sz="3200" b="0" dirty="0">
              <a:solidFill>
                <a:srgbClr val="2DA4EE"/>
              </a:solidFill>
              <a:latin typeface="+mn-lt"/>
            </a:endParaRPr>
          </a:p>
        </p:txBody>
      </p:sp>
      <p:sp>
        <p:nvSpPr>
          <p:cNvPr id="3" name="TextBox 2"/>
          <p:cNvSpPr txBox="1"/>
          <p:nvPr/>
        </p:nvSpPr>
        <p:spPr>
          <a:xfrm>
            <a:off x="1833248" y="1165621"/>
            <a:ext cx="5477494" cy="3294792"/>
          </a:xfrm>
          <a:prstGeom prst="rect">
            <a:avLst/>
          </a:prstGeom>
        </p:spPr>
        <p:txBody>
          <a:bodyPr vert="horz" lIns="95250" tIns="47625" rIns="95250" bIns="47625" rtlCol="0" anchor="t">
            <a:spAutoFit/>
          </a:bodyPr>
          <a:lstStyle/>
          <a:p>
            <a:pPr marL="342900" indent="-342900">
              <a:buFont typeface="Arial" panose="020B0604020202020204"/>
              <a:buChar char="•"/>
              <a:defRPr lang="en-US" sz="1400" dirty="0"/>
            </a:pPr>
            <a:r>
              <a:rPr lang="en-US" b="0" dirty="0">
                <a:solidFill>
                  <a:schemeClr val="bg1"/>
                </a:solidFill>
                <a:latin typeface="Roboto" panose="02000000000000000000"/>
              </a:rPr>
              <a:t>Amazon is already actively promoting its cloud-based face recognition service named </a:t>
            </a:r>
            <a:r>
              <a:rPr lang="en-US" b="1" dirty="0">
                <a:solidFill>
                  <a:schemeClr val="bg1"/>
                </a:solidFill>
                <a:latin typeface="Roboto" panose="02000000000000000000"/>
              </a:rPr>
              <a:t>Rekognition</a:t>
            </a:r>
            <a:r>
              <a:rPr lang="en-US" b="0" dirty="0">
                <a:solidFill>
                  <a:schemeClr val="bg1"/>
                </a:solidFill>
                <a:latin typeface="Roboto" panose="02000000000000000000"/>
              </a:rPr>
              <a:t> to law enforcement agencies. The solution could recognize as many as 100 people in a single image and can perform face match against databases containing tens of millions of faces.  </a:t>
            </a:r>
            <a:endParaRPr lang="en-US" b="0" dirty="0">
              <a:solidFill>
                <a:schemeClr val="bg1"/>
              </a:solidFill>
              <a:latin typeface="Roboto" panose="02000000000000000000"/>
            </a:endParaRPr>
          </a:p>
          <a:p>
            <a:pPr marL="342900" indent="-342900">
              <a:buFont typeface="Arial" panose="020B0604020202020204"/>
              <a:buChar char="•"/>
              <a:defRPr lang="en-US" sz="1400" dirty="0"/>
            </a:pPr>
            <a:endParaRPr lang="en-US" b="0" dirty="0">
              <a:solidFill>
                <a:schemeClr val="bg1"/>
              </a:solidFill>
              <a:latin typeface="Roboto" panose="02000000000000000000"/>
            </a:endParaRPr>
          </a:p>
          <a:p>
            <a:pPr marL="342900" indent="-342900">
              <a:buFont typeface="Arial" panose="020B0604020202020204"/>
              <a:buChar char="•"/>
              <a:defRPr lang="en-US" sz="1400" dirty="0"/>
            </a:pPr>
            <a:r>
              <a:rPr lang="en-US" b="0" dirty="0">
                <a:solidFill>
                  <a:schemeClr val="bg1"/>
                </a:solidFill>
                <a:latin typeface="Roboto" panose="02000000000000000000"/>
              </a:rPr>
              <a:t>Since Amazon has all the required services, it becomes easy for a developer to access the information, analyze it and provide a </a:t>
            </a:r>
            <a:r>
              <a:rPr lang="en-US" b="0" dirty="0" err="1">
                <a:solidFill>
                  <a:schemeClr val="bg1"/>
                </a:solidFill>
                <a:latin typeface="Roboto" panose="02000000000000000000"/>
              </a:rPr>
              <a:t>frontend</a:t>
            </a:r>
            <a:r>
              <a:rPr lang="en-US" b="0" dirty="0">
                <a:solidFill>
                  <a:schemeClr val="bg1"/>
                </a:solidFill>
                <a:latin typeface="Roboto" panose="02000000000000000000"/>
              </a:rPr>
              <a:t> for the display of the data. This leads to a huge demand of the developed product.</a:t>
            </a:r>
            <a:endParaRPr lang="en-US" b="0" dirty="0">
              <a:solidFill>
                <a:schemeClr val="bg1"/>
              </a:solidFill>
              <a:latin typeface="Roboto" panose="02000000000000000000"/>
            </a:endParaRPr>
          </a:p>
          <a:p>
            <a:pPr marL="342900" indent="-342900">
              <a:buFont typeface="Arial" panose="020B0604020202020204"/>
              <a:buChar char="•"/>
              <a:defRPr lang="en-US" sz="1400" dirty="0"/>
            </a:pPr>
            <a:endParaRPr lang="en-US" b="0" dirty="0">
              <a:solidFill>
                <a:schemeClr val="bg1"/>
              </a:solidFill>
              <a:latin typeface="Roboto" panose="02000000000000000000"/>
            </a:endParaRPr>
          </a:p>
          <a:p>
            <a:pPr marL="342900" indent="-342900">
              <a:buFont typeface="Arial" panose="020B0604020202020204"/>
              <a:buChar char="•"/>
              <a:defRPr lang="en-US" sz="1400" dirty="0"/>
            </a:pPr>
            <a:r>
              <a:rPr lang="en-US" b="0" dirty="0">
                <a:solidFill>
                  <a:schemeClr val="bg1"/>
                </a:solidFill>
                <a:latin typeface="Roboto" panose="02000000000000000000"/>
              </a:rPr>
              <a:t>So, its cutting edge technology will continue to lead in the market with reliability and authenticity.</a:t>
            </a:r>
            <a:endParaRPr lang="en-US" b="0" dirty="0">
              <a:solidFill>
                <a:schemeClr val="bg1"/>
              </a:solidFill>
              <a:latin typeface="Roboto" panose="02000000000000000000"/>
            </a:endParaRPr>
          </a:p>
          <a:p>
            <a:pPr marL="342900" indent="-342900">
              <a:buFont typeface="Arial" panose="020B0604020202020204"/>
              <a:buChar char="•"/>
              <a:defRPr lang="en-US" sz="1400" dirty="0"/>
            </a:pPr>
            <a:endParaRPr lang="en-US" b="0" dirty="0">
              <a:solidFill>
                <a:schemeClr val="bg1"/>
              </a:solidFill>
              <a:latin typeface="Roboto" panose="02000000000000000000"/>
            </a:endParaRPr>
          </a:p>
          <a:p>
            <a:pPr marL="342900" indent="-342900">
              <a:buFont typeface="Arial" panose="020B0604020202020204"/>
              <a:buChar char="•"/>
              <a:defRPr lang="en-US" sz="1400" dirty="0"/>
            </a:pPr>
            <a:endParaRPr lang="en-US" b="0" dirty="0">
              <a:solidFill>
                <a:srgbClr val="2DA4EE"/>
              </a:solidFill>
              <a:latin typeface="Roboto" panose="020000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588" y="2217258"/>
            <a:ext cx="6742816" cy="704850"/>
          </a:xfrm>
        </p:spPr>
        <p:txBody>
          <a:bodyPr rtlCol="0"/>
          <a:lstStyle/>
          <a:p>
            <a:pPr algn="ctr"/>
            <a:r>
              <a:rPr lang="en-US" sz="4800" dirty="0">
                <a:solidFill>
                  <a:srgbClr val="2DA4EE"/>
                </a:solidFill>
              </a:rPr>
              <a:t>Thank You</a:t>
            </a:r>
            <a:endParaRPr lang="en-US" sz="4800" dirty="0">
              <a:solidFill>
                <a:srgbClr val="2DA4E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idx="6"/>
          </p:nvPr>
        </p:nvSpPr>
        <p:spPr>
          <a:xfrm>
            <a:off x="920610" y="299523"/>
            <a:ext cx="7302780" cy="494592"/>
          </a:xfrm>
        </p:spPr>
        <p:txBody>
          <a:bodyPr rtlCol="0"/>
          <a:lstStyle/>
          <a:p>
            <a:pPr algn="ctr"/>
            <a:r>
              <a:rPr lang="en-US" dirty="0"/>
              <a:t>Automated Methods</a:t>
            </a:r>
            <a:endParaRPr lang="en-US" dirty="0"/>
          </a:p>
        </p:txBody>
      </p:sp>
      <p:sp>
        <p:nvSpPr>
          <p:cNvPr id="3" name="Content Placeholder 2"/>
          <p:cNvSpPr>
            <a:spLocks noGrp="1"/>
          </p:cNvSpPr>
          <p:nvPr>
            <p:ph type="body" idx="3"/>
          </p:nvPr>
        </p:nvSpPr>
        <p:spPr>
          <a:xfrm>
            <a:off x="400935" y="3703767"/>
            <a:ext cx="2516086" cy="1283008"/>
          </a:xfrm>
        </p:spPr>
        <p:txBody>
          <a:bodyPr vert="horz" rtlCol="0" anchor="t">
            <a:normAutofit fontScale="70000" lnSpcReduction="20000"/>
          </a:bodyPr>
          <a:lstStyle/>
          <a:p>
            <a:pPr algn="ctr"/>
            <a:r>
              <a:rPr lang="en-US" b="1" u="sng" dirty="0" err="1">
                <a:latin typeface="Roboto" panose="02000000000000000000"/>
              </a:rPr>
              <a:t>RFID</a:t>
            </a:r>
            <a:endParaRPr lang="en-US" b="1" u="sng" dirty="0" err="1">
              <a:latin typeface="Roboto" panose="02000000000000000000"/>
            </a:endParaRPr>
          </a:p>
          <a:p>
            <a:pPr marL="342900" indent="-342900" algn="l">
              <a:buFont typeface="Arial" panose="020B0604020202020204"/>
              <a:buChar char="•"/>
            </a:pPr>
            <a:r>
              <a:rPr lang="en-US" sz="1400" b="0" dirty="0">
                <a:latin typeface="Roboto" panose="02000000000000000000"/>
              </a:rPr>
              <a:t>An individual has to carry his/her own </a:t>
            </a:r>
            <a:r>
              <a:rPr lang="en-US" sz="1400" b="0" dirty="0" err="1">
                <a:latin typeface="Roboto" panose="02000000000000000000"/>
              </a:rPr>
              <a:t>RFID</a:t>
            </a:r>
            <a:r>
              <a:rPr lang="en-US" sz="1400" b="0" dirty="0">
                <a:latin typeface="Roboto" panose="02000000000000000000"/>
              </a:rPr>
              <a:t> card. </a:t>
            </a:r>
            <a:endParaRPr lang="en-US" sz="1400" b="0" dirty="0">
              <a:latin typeface="Roboto" panose="02000000000000000000"/>
            </a:endParaRPr>
          </a:p>
          <a:p>
            <a:pPr marL="342900" indent="-342900" algn="l">
              <a:buFont typeface="Arial" panose="020B0604020202020204"/>
              <a:buChar char="•"/>
            </a:pPr>
            <a:r>
              <a:rPr lang="en-US" sz="1400" b="0" dirty="0">
                <a:latin typeface="Roboto" panose="02000000000000000000"/>
              </a:rPr>
              <a:t>Can also gives rise to fraud as any unauthorized person can use the card for fake attendance.</a:t>
            </a:r>
            <a:endParaRPr lang="en-US" sz="1400" b="0" dirty="0">
              <a:latin typeface="Roboto" panose="02000000000000000000"/>
            </a:endParaRPr>
          </a:p>
        </p:txBody>
      </p:sp>
      <p:pic>
        <p:nvPicPr>
          <p:cNvPr id="4" name="Picture Placeholder 2"/>
          <p:cNvPicPr>
            <a:picLocks noGrp="1" noChangeAspect="1"/>
          </p:cNvPicPr>
          <p:nvPr>
            <p:ph type="pic"/>
          </p:nvPr>
        </p:nvPicPr>
        <p:blipFill>
          <a:blip r:embed="rId1"/>
          <a:srcRect l="15100" t="-320" r="28650" b="320"/>
          <a:stretch>
            <a:fillRect/>
          </a:stretch>
        </p:blipFill>
        <p:spPr/>
      </p:pic>
      <p:pic>
        <p:nvPicPr>
          <p:cNvPr id="5" name="Picture Placeholder 2"/>
          <p:cNvPicPr>
            <a:picLocks noGrp="1" noChangeAspect="1"/>
          </p:cNvPicPr>
          <p:nvPr>
            <p:ph type="pic" idx="1"/>
          </p:nvPr>
        </p:nvPicPr>
        <p:blipFill>
          <a:blip r:embed="rId2"/>
          <a:srcRect l="5610" r="43980"/>
          <a:stretch>
            <a:fillRect/>
          </a:stretch>
        </p:blipFill>
        <p:spPr/>
      </p:pic>
      <p:pic>
        <p:nvPicPr>
          <p:cNvPr id="6" name="Picture Placeholder 2"/>
          <p:cNvPicPr>
            <a:picLocks noGrp="1" noChangeAspect="1"/>
          </p:cNvPicPr>
          <p:nvPr>
            <p:ph type="pic" idx="2"/>
          </p:nvPr>
        </p:nvPicPr>
        <p:blipFill>
          <a:blip r:embed="rId3"/>
          <a:srcRect l="54580" t="2720" r="9960" b="4090"/>
          <a:stretch>
            <a:fillRect/>
          </a:stretch>
        </p:blipFill>
        <p:spPr>
          <a:xfrm>
            <a:off x="6301492" y="1529981"/>
            <a:ext cx="2144982" cy="2079383"/>
          </a:xfrm>
        </p:spPr>
      </p:pic>
      <p:sp>
        <p:nvSpPr>
          <p:cNvPr id="7" name="Content Placeholder 2"/>
          <p:cNvSpPr>
            <a:spLocks noGrp="1"/>
          </p:cNvSpPr>
          <p:nvPr>
            <p:ph type="body" idx="4"/>
          </p:nvPr>
        </p:nvSpPr>
        <p:spPr>
          <a:xfrm>
            <a:off x="3251015" y="957595"/>
            <a:ext cx="2464136" cy="1148981"/>
          </a:xfrm>
          <a:noFill/>
          <a:ln w="0" cap="flat">
            <a:noFill/>
            <a:prstDash val="dash"/>
            <a:miter lim="800000"/>
          </a:ln>
        </p:spPr>
        <p:txBody>
          <a:bodyPr vert="horz" rtlCol="0" anchor="t">
            <a:noAutofit/>
          </a:bodyPr>
          <a:lstStyle/>
          <a:p>
            <a:r>
              <a:rPr lang="en-US" sz="1000" b="1" u="sng" dirty="0">
                <a:latin typeface="Roboto" panose="02000000000000000000"/>
              </a:rPr>
              <a:t>Biometric </a:t>
            </a:r>
            <a:r>
              <a:rPr lang="en-US" sz="1000" b="0" dirty="0">
                <a:latin typeface="Roboto" panose="02000000000000000000"/>
              </a:rPr>
              <a:t> </a:t>
            </a:r>
            <a:endParaRPr lang="en-US" sz="1000" b="0" dirty="0">
              <a:latin typeface="Roboto" panose="02000000000000000000"/>
            </a:endParaRPr>
          </a:p>
          <a:p>
            <a:pPr marL="342900" indent="-342900" algn="l">
              <a:buFont typeface="Arial" panose="020B0604020202020204"/>
              <a:buChar char="•"/>
            </a:pPr>
            <a:r>
              <a:rPr lang="en-US" sz="1000" b="0" dirty="0">
                <a:latin typeface="Roboto" panose="02000000000000000000"/>
              </a:rPr>
              <a:t>It includes  fingerprint, iris  and</a:t>
            </a:r>
            <a:r>
              <a:rPr lang="en-US" sz="1000" b="0" dirty="0" err="1">
                <a:latin typeface="Roboto" panose="02000000000000000000"/>
              </a:rPr>
              <a:t> </a:t>
            </a:r>
            <a:r>
              <a:rPr lang="en-US" sz="1000" b="0" dirty="0">
                <a:latin typeface="Roboto" panose="02000000000000000000"/>
              </a:rPr>
              <a:t>voice recognition. </a:t>
            </a:r>
            <a:endParaRPr lang="en-US" sz="1000" b="0" dirty="0">
              <a:latin typeface="Roboto" panose="02000000000000000000"/>
            </a:endParaRPr>
          </a:p>
          <a:p>
            <a:pPr marL="342900" indent="-342900" algn="l">
              <a:buFont typeface="Arial" panose="020B0604020202020204"/>
              <a:buChar char="•"/>
            </a:pPr>
            <a:r>
              <a:rPr lang="en-US" sz="1000" b="0" dirty="0">
                <a:latin typeface="Roboto" panose="02000000000000000000"/>
              </a:rPr>
              <a:t>Biometric authentication systems are not 100% </a:t>
            </a:r>
            <a:r>
              <a:rPr lang="en-US" sz="1000" b="0" dirty="0">
                <a:solidFill>
                  <a:srgbClr val="FFFFFF"/>
                </a:solidFill>
                <a:latin typeface="Roboto" panose="02000000000000000000"/>
              </a:rPr>
              <a:t> </a:t>
            </a:r>
            <a:r>
              <a:rPr lang="en-US" sz="1000" b="0" dirty="0">
                <a:latin typeface="Roboto" panose="02000000000000000000"/>
              </a:rPr>
              <a:t>accurate.</a:t>
            </a:r>
            <a:endParaRPr lang="en-US" sz="1000" b="0" dirty="0">
              <a:latin typeface="Roboto" panose="02000000000000000000"/>
            </a:endParaRPr>
          </a:p>
        </p:txBody>
      </p:sp>
      <p:sp>
        <p:nvSpPr>
          <p:cNvPr id="8" name="Content Placeholder 2"/>
          <p:cNvSpPr>
            <a:spLocks noGrp="1"/>
          </p:cNvSpPr>
          <p:nvPr>
            <p:ph type="body" idx="5"/>
          </p:nvPr>
        </p:nvSpPr>
        <p:spPr>
          <a:xfrm>
            <a:off x="6311808" y="3703767"/>
            <a:ext cx="2394432" cy="1283008"/>
          </a:xfrm>
        </p:spPr>
        <p:txBody>
          <a:bodyPr vert="horz" rtlCol="0">
            <a:normAutofit/>
          </a:bodyPr>
          <a:lstStyle/>
          <a:p>
            <a:r>
              <a:rPr lang="en-US" sz="1000" b="1" u="sng" dirty="0">
                <a:latin typeface="Roboto" panose="02000000000000000000"/>
              </a:rPr>
              <a:t>Face Recognition</a:t>
            </a:r>
            <a:endParaRPr lang="en-US" sz="1000" b="1" u="sng" dirty="0">
              <a:latin typeface="Roboto" panose="02000000000000000000"/>
            </a:endParaRPr>
          </a:p>
          <a:p>
            <a:pPr marL="342900" indent="-342900" algn="l">
              <a:buFont typeface="Arial" panose="020B0604020202020204"/>
              <a:buChar char="•"/>
            </a:pPr>
            <a:r>
              <a:rPr lang="en-US" sz="1000" b="0" dirty="0">
                <a:latin typeface="Roboto" panose="02000000000000000000"/>
              </a:rPr>
              <a:t>Fast and reduces the chance of fake attendance.</a:t>
            </a:r>
            <a:endParaRPr lang="en-US" sz="1000" b="0" dirty="0">
              <a:latin typeface="Roboto" panose="02000000000000000000"/>
            </a:endParaRPr>
          </a:p>
          <a:p>
            <a:pPr marL="342900" indent="-342900" algn="l">
              <a:buFont typeface="Arial" panose="020B0604020202020204"/>
              <a:buChar char="•"/>
            </a:pPr>
            <a:r>
              <a:rPr lang="en-US" sz="1000" b="0" dirty="0">
                <a:latin typeface="Roboto" panose="02000000000000000000"/>
              </a:rPr>
              <a:t>Records attendance by detecting faces of students via camera.</a:t>
            </a:r>
            <a:endParaRPr lang="en-US" sz="1000" b="0" dirty="0">
              <a:latin typeface="Roboto"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2"/>
          <p:cNvPicPr>
            <a:picLocks noGrp="1" noChangeAspect="1"/>
          </p:cNvPicPr>
          <p:nvPr>
            <p:ph type="pic" idx="2"/>
          </p:nvPr>
        </p:nvPicPr>
        <p:blipFill>
          <a:blip r:embed="rId1"/>
          <a:srcRect l="-250" t="4080" r="10760" b="8240"/>
          <a:stretch>
            <a:fillRect/>
          </a:stretch>
        </p:blipFill>
        <p:spPr/>
      </p:pic>
      <p:sp>
        <p:nvSpPr>
          <p:cNvPr id="3" name="Content Placeholder 2"/>
          <p:cNvSpPr>
            <a:spLocks noGrp="1"/>
          </p:cNvSpPr>
          <p:nvPr>
            <p:ph type="body" idx="1"/>
          </p:nvPr>
        </p:nvSpPr>
        <p:spPr>
          <a:xfrm>
            <a:off x="3978049" y="1323975"/>
            <a:ext cx="4251550" cy="3426923"/>
          </a:xfrm>
        </p:spPr>
        <p:txBody>
          <a:bodyPr vert="horz" rtlCol="0">
            <a:normAutofit fontScale="70000" lnSpcReduction="20000"/>
          </a:bodyPr>
          <a:lstStyle/>
          <a:p>
            <a:pPr indent="0">
              <a:buFont typeface="Arial" panose="020B0604020202020204"/>
              <a:buNone/>
            </a:pPr>
            <a:r>
              <a:rPr lang="en-US" sz="2000" dirty="0"/>
              <a:t>The basic steps Face Recognition involves :</a:t>
            </a:r>
            <a:endParaRPr lang="en-US" sz="2000" dirty="0"/>
          </a:p>
          <a:p>
            <a:pPr marL="342900" indent="-342900">
              <a:buFont typeface="Arial" panose="020B0604020202020204"/>
              <a:buChar char="•"/>
            </a:pPr>
            <a:r>
              <a:rPr lang="en-US" dirty="0"/>
              <a:t>Capturing the Student's image of the face.</a:t>
            </a:r>
            <a:endParaRPr lang="en-US" dirty="0"/>
          </a:p>
          <a:p>
            <a:pPr marL="342900" indent="-342900">
              <a:buFont typeface="Arial" panose="020B0604020202020204"/>
              <a:buChar char="•"/>
            </a:pPr>
            <a:r>
              <a:rPr lang="en-US" dirty="0"/>
              <a:t>Storing the images in the database.</a:t>
            </a:r>
            <a:endParaRPr lang="en-US" dirty="0"/>
          </a:p>
          <a:p>
            <a:pPr marL="342900" indent="-342900">
              <a:buFont typeface="Arial" panose="020B0604020202020204"/>
              <a:buChar char="•"/>
            </a:pPr>
            <a:r>
              <a:rPr lang="en-US" dirty="0"/>
              <a:t>Detecting the face and matching the detected face with the database.</a:t>
            </a:r>
            <a:endParaRPr lang="en-US" dirty="0"/>
          </a:p>
          <a:p>
            <a:pPr marL="342900" indent="-342900">
              <a:buFont typeface="Arial" panose="020B0604020202020204"/>
              <a:buChar char="•"/>
            </a:pPr>
            <a:r>
              <a:rPr lang="en-US" dirty="0"/>
              <a:t>If matched then API request from the database and load data to the Firebase database.</a:t>
            </a:r>
            <a:endParaRPr lang="en-US" dirty="0"/>
          </a:p>
          <a:p>
            <a:pPr marL="342900" indent="-342900">
              <a:buFont typeface="Arial" panose="020B0604020202020204"/>
              <a:buChar char="•"/>
            </a:pPr>
            <a:r>
              <a:rPr lang="en-US" dirty="0"/>
              <a:t>Data can be </a:t>
            </a:r>
            <a:r>
              <a:rPr lang="en-US" dirty="0" err="1"/>
              <a:t>retrieved</a:t>
            </a:r>
            <a:r>
              <a:rPr lang="en-US" dirty="0"/>
              <a:t> from the Firebase.</a:t>
            </a:r>
            <a:endParaRPr lang="en-US" dirty="0"/>
          </a:p>
          <a:p>
            <a:pPr marL="342900" indent="-342900">
              <a:buFont typeface="Arial" panose="020B0604020202020204"/>
              <a:buChar char="•"/>
            </a:pPr>
            <a:r>
              <a:rPr lang="en-US" dirty="0"/>
              <a:t>Log in the application and check the attendance.</a:t>
            </a:r>
            <a:endParaRPr lang="en-US" dirty="0"/>
          </a:p>
          <a:p>
            <a:pPr indent="0">
              <a:buFont typeface="Arial" panose="020B0604020202020204"/>
              <a:buNone/>
            </a:pPr>
            <a:endParaRPr lang="en-US" dirty="0"/>
          </a:p>
        </p:txBody>
      </p:sp>
      <p:sp>
        <p:nvSpPr>
          <p:cNvPr id="4" name="Title 1"/>
          <p:cNvSpPr>
            <a:spLocks noGrp="1"/>
          </p:cNvSpPr>
          <p:nvPr>
            <p:ph type="title"/>
          </p:nvPr>
        </p:nvSpPr>
        <p:spPr>
          <a:xfrm>
            <a:off x="920610" y="461029"/>
            <a:ext cx="7302780" cy="494592"/>
          </a:xfrm>
        </p:spPr>
        <p:txBody>
          <a:bodyPr rtlCol="0"/>
          <a:lstStyle/>
          <a:p>
            <a:pPr algn="ctr"/>
            <a:r>
              <a:rPr lang="en-US" dirty="0"/>
              <a:t>Face Recognition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2"/>
          <p:cNvPicPr>
            <a:picLocks noGrp="1" noChangeAspect="1"/>
          </p:cNvPicPr>
          <p:nvPr>
            <p:ph type="pic"/>
          </p:nvPr>
        </p:nvPicPr>
        <p:blipFill>
          <a:blip r:embed="rId1"/>
          <a:srcRect/>
          <a:stretch>
            <a:fillRect/>
          </a:stretch>
        </p:blipFill>
        <p:spPr/>
      </p:pic>
      <p:pic>
        <p:nvPicPr>
          <p:cNvPr id="3" name="Picture Placeholder 2"/>
          <p:cNvPicPr>
            <a:picLocks noGrp="1" noChangeAspect="1"/>
          </p:cNvPicPr>
          <p:nvPr>
            <p:ph type="pic" idx="1"/>
          </p:nvPr>
        </p:nvPicPr>
        <p:blipFill>
          <a:blip r:embed="rId2"/>
          <a:srcRect/>
          <a:stretch>
            <a:fillRect/>
          </a:stretch>
        </p:blipFill>
        <p:spPr/>
      </p:pic>
      <p:sp>
        <p:nvSpPr>
          <p:cNvPr id="4" name="Content Placeholder 2"/>
          <p:cNvSpPr>
            <a:spLocks noGrp="1"/>
          </p:cNvSpPr>
          <p:nvPr>
            <p:ph type="body" idx="3"/>
          </p:nvPr>
        </p:nvSpPr>
        <p:spPr>
          <a:xfrm>
            <a:off x="561784" y="3630930"/>
            <a:ext cx="2381640" cy="1388564"/>
          </a:xfrm>
        </p:spPr>
        <p:txBody>
          <a:bodyPr vert="horz" rtlCol="0">
            <a:normAutofit lnSpcReduction="10000"/>
          </a:bodyPr>
          <a:lstStyle/>
          <a:p>
            <a:r>
              <a:rPr lang="en-US" sz="1000" b="1" u="sng" dirty="0">
                <a:latin typeface="Roboto" panose="02000000000000000000"/>
              </a:rPr>
              <a:t>Raspberry pi - 3</a:t>
            </a:r>
            <a:endParaRPr lang="en-US" sz="1000" b="1" u="sng" dirty="0">
              <a:latin typeface="Roboto" panose="02000000000000000000"/>
            </a:endParaRPr>
          </a:p>
          <a:p>
            <a:pPr marL="342900" indent="-342900" algn="l">
              <a:buFont typeface="Arial" panose="020B0604020202020204"/>
              <a:buChar char="•"/>
            </a:pPr>
            <a:r>
              <a:rPr lang="en-US" sz="900" b="0" dirty="0">
                <a:latin typeface="Roboto" panose="02000000000000000000"/>
              </a:rPr>
              <a:t>It acts as the medium for transferring data to the AWS data base where face detection and recognition is done.</a:t>
            </a:r>
            <a:endParaRPr lang="en-US" sz="900" b="0" dirty="0">
              <a:latin typeface="Roboto" panose="02000000000000000000"/>
            </a:endParaRPr>
          </a:p>
          <a:p>
            <a:pPr marL="342900" indent="-342900" algn="l">
              <a:buFont typeface="Arial" panose="020B0604020202020204"/>
              <a:buChar char="•"/>
            </a:pPr>
            <a:r>
              <a:rPr lang="en-US" sz="900" b="0" dirty="0">
                <a:latin typeface="Roboto" panose="02000000000000000000"/>
              </a:rPr>
              <a:t>User can use any version of the Raspberry pi board.</a:t>
            </a:r>
            <a:endParaRPr lang="en-US" sz="900" b="0" dirty="0">
              <a:latin typeface="Roboto" panose="02000000000000000000"/>
            </a:endParaRPr>
          </a:p>
        </p:txBody>
      </p:sp>
      <p:sp>
        <p:nvSpPr>
          <p:cNvPr id="5" name="Content Placeholder 2"/>
          <p:cNvSpPr>
            <a:spLocks noGrp="1"/>
          </p:cNvSpPr>
          <p:nvPr>
            <p:ph type="body" idx="4"/>
          </p:nvPr>
        </p:nvSpPr>
        <p:spPr>
          <a:xfrm>
            <a:off x="3282715" y="985285"/>
            <a:ext cx="2502379" cy="1330547"/>
          </a:xfrm>
        </p:spPr>
        <p:txBody>
          <a:bodyPr vert="horz" rtlCol="0" anchor="t">
            <a:normAutofit/>
          </a:bodyPr>
          <a:lstStyle/>
          <a:p>
            <a:r>
              <a:rPr lang="en-US" sz="1000" b="1" u="sng" dirty="0">
                <a:latin typeface="Roboto" panose="02000000000000000000"/>
              </a:rPr>
              <a:t>Camera module</a:t>
            </a:r>
            <a:endParaRPr lang="en-US" sz="1000" b="1" u="sng" dirty="0">
              <a:latin typeface="Roboto" panose="02000000000000000000"/>
            </a:endParaRPr>
          </a:p>
          <a:p>
            <a:pPr marL="342900" indent="-342900" algn="l">
              <a:buFont typeface="Arial" panose="020B0604020202020204"/>
              <a:buChar char="•"/>
            </a:pPr>
            <a:r>
              <a:rPr lang="en-US" sz="900" b="0" dirty="0">
                <a:latin typeface="Roboto" panose="02000000000000000000"/>
              </a:rPr>
              <a:t>Responsible for capturing the face data. </a:t>
            </a:r>
            <a:endParaRPr lang="en-US" sz="900" b="0" dirty="0">
              <a:latin typeface="Roboto" panose="02000000000000000000"/>
            </a:endParaRPr>
          </a:p>
          <a:p>
            <a:pPr marL="342900" indent="-342900" algn="l">
              <a:buFont typeface="Arial" panose="020B0604020202020204"/>
              <a:buChar char="•"/>
            </a:pPr>
            <a:r>
              <a:rPr lang="en-US" sz="900" b="0" dirty="0">
                <a:latin typeface="Roboto" panose="02000000000000000000"/>
              </a:rPr>
              <a:t>A camera module with a good sensor is preferred.</a:t>
            </a:r>
            <a:endParaRPr lang="en-US" sz="900" b="0" dirty="0">
              <a:latin typeface="Roboto" panose="02000000000000000000"/>
            </a:endParaRPr>
          </a:p>
        </p:txBody>
      </p:sp>
      <p:sp>
        <p:nvSpPr>
          <p:cNvPr id="6" name="Title 1"/>
          <p:cNvSpPr>
            <a:spLocks noGrp="1"/>
          </p:cNvSpPr>
          <p:nvPr>
            <p:ph type="title" idx="6"/>
          </p:nvPr>
        </p:nvSpPr>
        <p:spPr/>
        <p:txBody>
          <a:bodyPr rtlCol="0"/>
          <a:lstStyle/>
          <a:p>
            <a:pPr algn="ctr"/>
            <a:r>
              <a:rPr lang="en-US" dirty="0"/>
              <a:t>Hardware Components</a:t>
            </a:r>
            <a:endParaRPr lang="en-US" dirty="0"/>
          </a:p>
        </p:txBody>
      </p:sp>
      <p:sp>
        <p:nvSpPr>
          <p:cNvPr id="7" name="Content Placeholder 2"/>
          <p:cNvSpPr>
            <a:spLocks noGrp="1"/>
          </p:cNvSpPr>
          <p:nvPr>
            <p:ph type="body" idx="5"/>
          </p:nvPr>
        </p:nvSpPr>
        <p:spPr>
          <a:xfrm>
            <a:off x="6039974" y="2868339"/>
            <a:ext cx="2829658" cy="2060067"/>
          </a:xfrm>
          <a:noFill/>
          <a:ln w="9525" cap="flat">
            <a:noFill/>
            <a:prstDash val="solid"/>
            <a:miter lim="800000"/>
          </a:ln>
          <a:effectLst/>
        </p:spPr>
        <p:txBody>
          <a:bodyPr vert="horz" rtlCol="0">
            <a:noAutofit/>
          </a:bodyPr>
          <a:lstStyle/>
          <a:p>
            <a:pPr algn="ctr"/>
            <a:r>
              <a:rPr lang="en-US" sz="1000" b="1" u="sng" dirty="0">
                <a:latin typeface="+mn-lt"/>
              </a:rPr>
              <a:t>The hardware connection of Raspberry pi with the camera module. </a:t>
            </a:r>
            <a:endParaRPr lang="en-US" sz="1000" b="1" u="sng" dirty="0">
              <a:latin typeface="+mn-lt"/>
            </a:endParaRPr>
          </a:p>
          <a:p>
            <a:pPr algn="l"/>
            <a:r>
              <a:rPr lang="en-US" sz="1000" dirty="0"/>
              <a:t>The VGA cable is used to connect to a monitor system. </a:t>
            </a:r>
            <a:endParaRPr lang="en-US" sz="1000" dirty="0"/>
          </a:p>
          <a:p>
            <a:pPr algn="l"/>
            <a:r>
              <a:rPr lang="en-US" sz="1000" dirty="0"/>
              <a:t>This system is connected to a power input of 5V at 2A via the Micro USB cable. </a:t>
            </a:r>
            <a:endParaRPr lang="en-US" sz="1000" dirty="0"/>
          </a:p>
          <a:p>
            <a:pPr algn="l"/>
            <a:r>
              <a:rPr lang="en-US" sz="1000" dirty="0"/>
              <a:t>The USB cable is used to connect any external device for the input method to the Raspberry pi (like Keyboard, Mouse, etc)</a:t>
            </a:r>
            <a:endParaRPr lang="en-US" sz="1000" dirty="0"/>
          </a:p>
        </p:txBody>
      </p:sp>
      <p:pic>
        <p:nvPicPr>
          <p:cNvPr id="8" name="Picture 7"/>
          <p:cNvPicPr>
            <a:picLocks noChangeAspect="1"/>
          </p:cNvPicPr>
          <p:nvPr/>
        </p:nvPicPr>
        <p:blipFill>
          <a:blip r:embed="rId3"/>
          <a:stretch>
            <a:fillRect/>
          </a:stretch>
        </p:blipFill>
        <p:spPr>
          <a:xfrm>
            <a:off x="6039974" y="1276654"/>
            <a:ext cx="2829658" cy="15916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2"/>
          <p:cNvPicPr>
            <a:picLocks noGrp="1" noChangeAspect="1"/>
          </p:cNvPicPr>
          <p:nvPr>
            <p:ph type="pic" idx="2"/>
          </p:nvPr>
        </p:nvPicPr>
        <p:blipFill>
          <a:blip r:embed="rId1"/>
          <a:srcRect l="24390" t="5960" r="36650" b="36850"/>
          <a:stretch>
            <a:fillRect/>
          </a:stretch>
        </p:blipFill>
        <p:spPr/>
      </p:pic>
      <p:sp>
        <p:nvSpPr>
          <p:cNvPr id="3" name="Content Placeholder 2"/>
          <p:cNvSpPr>
            <a:spLocks noGrp="1"/>
          </p:cNvSpPr>
          <p:nvPr>
            <p:ph type="body" idx="1"/>
          </p:nvPr>
        </p:nvSpPr>
        <p:spPr>
          <a:xfrm>
            <a:off x="3978049" y="1070952"/>
            <a:ext cx="4251550" cy="3837213"/>
          </a:xfrm>
        </p:spPr>
        <p:txBody>
          <a:bodyPr vert="horz" rtlCol="0">
            <a:noAutofit/>
          </a:bodyPr>
          <a:lstStyle/>
          <a:p>
            <a:pPr>
              <a:lnSpc>
                <a:spcPct val="100000"/>
              </a:lnSpc>
            </a:pPr>
            <a:r>
              <a:rPr lang="en-US" sz="1000" b="0" dirty="0">
                <a:latin typeface="Roboto" panose="02000000000000000000"/>
              </a:rPr>
              <a:t>In our project, we have used Amazon Web Services (AWS) which includes :</a:t>
            </a:r>
            <a:endParaRPr lang="en-US" sz="1000" b="0" dirty="0">
              <a:latin typeface="Roboto" panose="02000000000000000000"/>
            </a:endParaRPr>
          </a:p>
          <a:p>
            <a:pPr>
              <a:lnSpc>
                <a:spcPct val="100000"/>
              </a:lnSpc>
            </a:pPr>
            <a:r>
              <a:rPr lang="en-US" sz="1000" b="0" dirty="0">
                <a:latin typeface="Roboto" panose="02000000000000000000"/>
              </a:rPr>
              <a:t>S3 Bucket : It is a cloud object storage We are using S3 bucket to store all images of students. These images will be used by Index Face API to filter faces and store them as face images in collection.</a:t>
            </a:r>
            <a:endParaRPr lang="en-US" sz="1000" b="0" dirty="0">
              <a:latin typeface="Roboto" panose="02000000000000000000"/>
            </a:endParaRPr>
          </a:p>
          <a:p>
            <a:pPr>
              <a:lnSpc>
                <a:spcPct val="100000"/>
              </a:lnSpc>
            </a:pPr>
            <a:r>
              <a:rPr lang="en-US" sz="1000" b="0" dirty="0">
                <a:latin typeface="Roboto" panose="02000000000000000000"/>
              </a:rPr>
              <a:t>Dynamo Db : Dynamo db is  fully managed NoSQL database service. We are using this to store the full name of the student from the metadata of the object in Amazon S3. It is stored as key-value tuple with the FaceId in the DynamoDB table for later reference. We also use a different table to to update the attendance of everyday.</a:t>
            </a:r>
            <a:endParaRPr lang="en-US" sz="1000" b="0" dirty="0">
              <a:latin typeface="Roboto" panose="02000000000000000000"/>
            </a:endParaRPr>
          </a:p>
          <a:p>
            <a:pPr>
              <a:lnSpc>
                <a:spcPct val="100000"/>
              </a:lnSpc>
            </a:pPr>
            <a:r>
              <a:rPr lang="en-US" sz="1000" b="0" dirty="0" err="1">
                <a:latin typeface="Roboto" panose="02000000000000000000"/>
              </a:rPr>
              <a:t>IAM</a:t>
            </a:r>
            <a:r>
              <a:rPr lang="en-US" sz="1000" b="0" dirty="0">
                <a:latin typeface="Roboto" panose="02000000000000000000"/>
              </a:rPr>
              <a:t> : Identity and Access Management enables you to manage access to </a:t>
            </a:r>
            <a:r>
              <a:rPr lang="en-US" sz="1000" b="1" dirty="0">
                <a:latin typeface="Roboto" panose="02000000000000000000"/>
              </a:rPr>
              <a:t>AWS</a:t>
            </a:r>
            <a:r>
              <a:rPr lang="en-US" sz="1000" b="0" dirty="0">
                <a:latin typeface="Roboto" panose="02000000000000000000"/>
              </a:rPr>
              <a:t> services and resources securely. </a:t>
            </a:r>
            <a:endParaRPr lang="en-US" sz="1000" b="0" dirty="0">
              <a:latin typeface="Roboto" panose="02000000000000000000"/>
            </a:endParaRPr>
          </a:p>
          <a:p>
            <a:pPr>
              <a:lnSpc>
                <a:spcPct val="100000"/>
              </a:lnSpc>
            </a:pPr>
            <a:r>
              <a:rPr lang="en-US" sz="1000" b="0" dirty="0">
                <a:latin typeface="Roboto" panose="02000000000000000000"/>
              </a:rPr>
              <a:t>Lambda : Lambda function is used to automate and scale the task .It uses the Amazon Rekognition</a:t>
            </a:r>
            <a:r>
              <a:rPr lang="en-US" sz="1000" b="0" dirty="0" err="1">
                <a:latin typeface="Roboto" panose="02000000000000000000"/>
              </a:rPr>
              <a:t> IndexFaces</a:t>
            </a:r>
            <a:r>
              <a:rPr lang="en-US" sz="1000" b="0" dirty="0">
                <a:latin typeface="Roboto" panose="02000000000000000000"/>
              </a:rPr>
              <a:t> API to detect the face in the input image add adds it to the specified collection. If successful, it retrieves the full name of the person from the metadata of the object in Amazon S3. Then it stores this as a key-value tuple with the FaceId in the DynamoDB table for later reference.</a:t>
            </a:r>
            <a:endParaRPr lang="en-US" sz="1000" b="0" dirty="0">
              <a:latin typeface="Roboto" panose="02000000000000000000"/>
            </a:endParaRPr>
          </a:p>
          <a:p>
            <a:pPr>
              <a:lnSpc>
                <a:spcPct val="100000"/>
              </a:lnSpc>
            </a:pPr>
            <a:r>
              <a:rPr lang="en-US" sz="1000" b="0" dirty="0">
                <a:latin typeface="Roboto" panose="02000000000000000000"/>
              </a:rPr>
              <a:t>Amazon Rekognition: It is  a cloud-based Software as a service (</a:t>
            </a:r>
            <a:r>
              <a:rPr lang="en-US" sz="1000" b="0" dirty="0" err="1">
                <a:latin typeface="Roboto" panose="02000000000000000000"/>
              </a:rPr>
              <a:t>SaaS</a:t>
            </a:r>
            <a:r>
              <a:rPr lang="en-US" sz="1000" b="0" dirty="0">
                <a:latin typeface="Roboto" panose="02000000000000000000"/>
              </a:rPr>
              <a:t>) computer  vision platform which makes addition and analysis of images easy.</a:t>
            </a:r>
            <a:endParaRPr lang="en-US" sz="1000" b="0" dirty="0">
              <a:latin typeface="Roboto" panose="02000000000000000000"/>
            </a:endParaRPr>
          </a:p>
          <a:p>
            <a:pPr>
              <a:lnSpc>
                <a:spcPct val="100000"/>
              </a:lnSpc>
            </a:pPr>
            <a:r>
              <a:rPr lang="en-US" sz="1000" b="0" dirty="0">
                <a:solidFill>
                  <a:srgbClr val="000000"/>
                </a:solidFill>
                <a:latin typeface="Roboto" panose="02000000000000000000"/>
              </a:rPr>
              <a:t>    </a:t>
            </a:r>
            <a:br>
              <a:rPr lang="en-US" sz="1000" b="0" dirty="0">
                <a:latin typeface="Roboto" panose="02000000000000000000"/>
              </a:rPr>
            </a:br>
            <a:endParaRPr lang="en-US" sz="1000" b="0" dirty="0">
              <a:latin typeface="Roboto" panose="02000000000000000000"/>
            </a:endParaRPr>
          </a:p>
        </p:txBody>
      </p:sp>
      <p:sp>
        <p:nvSpPr>
          <p:cNvPr id="4" name="Title 1"/>
          <p:cNvSpPr>
            <a:spLocks noGrp="1"/>
          </p:cNvSpPr>
          <p:nvPr>
            <p:ph type="title"/>
          </p:nvPr>
        </p:nvSpPr>
        <p:spPr/>
        <p:txBody>
          <a:bodyPr rtlCol="0"/>
          <a:lstStyle/>
          <a:p>
            <a:r>
              <a:rPr lang="en-US" dirty="0"/>
              <a:t>Software Components (AWS Services)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841" y="247097"/>
            <a:ext cx="8780317" cy="697677"/>
          </a:xfrm>
        </p:spPr>
        <p:txBody>
          <a:bodyPr rtlCol="0"/>
          <a:lstStyle/>
          <a:p>
            <a:pPr algn="ctr"/>
            <a:r>
              <a:rPr lang="en-US" sz="2800" dirty="0"/>
              <a:t>Software Components (Android Studio and Firebase)</a:t>
            </a:r>
            <a:endParaRPr lang="en-US" sz="2800" dirty="0"/>
          </a:p>
        </p:txBody>
      </p:sp>
      <p:sp>
        <p:nvSpPr>
          <p:cNvPr id="3" name="Text Placeholder 3"/>
          <p:cNvSpPr>
            <a:spLocks noGrp="1"/>
          </p:cNvSpPr>
          <p:nvPr>
            <p:ph type="body" idx="1"/>
          </p:nvPr>
        </p:nvSpPr>
        <p:spPr>
          <a:xfrm>
            <a:off x="3978049" y="1323975"/>
            <a:ext cx="4251550" cy="3561921"/>
          </a:xfrm>
        </p:spPr>
        <p:txBody>
          <a:bodyPr vert="horz" rtlCol="0">
            <a:normAutofit/>
          </a:bodyPr>
          <a:lstStyle/>
          <a:p>
            <a:pPr>
              <a:lnSpc>
                <a:spcPct val="100000"/>
              </a:lnSpc>
            </a:pPr>
            <a:r>
              <a:rPr lang="en-US" sz="1000" b="1" dirty="0">
                <a:solidFill>
                  <a:schemeClr val="bg1"/>
                </a:solidFill>
                <a:latin typeface="Roboto" panose="02000000000000000000"/>
              </a:rPr>
              <a:t>Android Studio</a:t>
            </a:r>
            <a:r>
              <a:rPr lang="en-US" sz="1000" b="0" dirty="0">
                <a:solidFill>
                  <a:schemeClr val="bg1"/>
                </a:solidFill>
                <a:latin typeface="Roboto" panose="02000000000000000000"/>
              </a:rPr>
              <a:t> is the official integrated development environment (IDE) for Google's Android Development System. It is a software designed specifically for Android Development.</a:t>
            </a:r>
            <a:endParaRPr lang="en-US" sz="1000" b="0" dirty="0">
              <a:solidFill>
                <a:schemeClr val="bg1"/>
              </a:solidFill>
              <a:latin typeface="Roboto" panose="02000000000000000000"/>
            </a:endParaRPr>
          </a:p>
          <a:p>
            <a:pPr>
              <a:lnSpc>
                <a:spcPct val="100000"/>
              </a:lnSpc>
            </a:pPr>
            <a:r>
              <a:rPr lang="en-US" sz="1000" b="0" dirty="0">
                <a:solidFill>
                  <a:schemeClr val="bg1"/>
                </a:solidFill>
                <a:latin typeface="Roboto" panose="02000000000000000000"/>
              </a:rPr>
              <a:t>We use Android Studio for the app development process in our project which would be very beneficial to the admin (Student/Teacher) as he/she would get the necessary information about themselves anywhere and anytime irrespective of the presence of a PC/Laptop with him. The app version would be much mobile as compared to the computer systems.</a:t>
            </a:r>
            <a:endParaRPr lang="en-US" sz="1000" b="0" dirty="0">
              <a:solidFill>
                <a:schemeClr val="bg1"/>
              </a:solidFill>
              <a:latin typeface="Roboto" panose="02000000000000000000"/>
            </a:endParaRPr>
          </a:p>
          <a:p>
            <a:pPr>
              <a:lnSpc>
                <a:spcPct val="100000"/>
              </a:lnSpc>
            </a:pPr>
            <a:r>
              <a:rPr lang="en-US" sz="1000" b="0" dirty="0">
                <a:solidFill>
                  <a:schemeClr val="bg1"/>
                </a:solidFill>
                <a:latin typeface="Roboto" panose="02000000000000000000"/>
              </a:rPr>
              <a:t>We access the information stored in the AWS Cloud via an API Request which is imported by the Firebase database.</a:t>
            </a:r>
            <a:endParaRPr lang="en-US" sz="1000" b="0" dirty="0">
              <a:solidFill>
                <a:schemeClr val="bg1"/>
              </a:solidFill>
              <a:latin typeface="Roboto" panose="02000000000000000000"/>
            </a:endParaRPr>
          </a:p>
          <a:p>
            <a:pPr>
              <a:lnSpc>
                <a:spcPct val="100000"/>
              </a:lnSpc>
            </a:pPr>
            <a:r>
              <a:rPr lang="en-US" sz="1000" b="1" dirty="0">
                <a:solidFill>
                  <a:schemeClr val="bg1"/>
                </a:solidFill>
                <a:latin typeface="Roboto" panose="02000000000000000000"/>
              </a:rPr>
              <a:t>Firebase</a:t>
            </a:r>
            <a:r>
              <a:rPr lang="en-US" sz="1000" b="0" dirty="0">
                <a:solidFill>
                  <a:schemeClr val="bg1"/>
                </a:solidFill>
                <a:latin typeface="Roboto" panose="02000000000000000000"/>
              </a:rPr>
              <a:t> provides a real-time database and back-end as a service. The service provides application developers an API that allows application data to be synchronized across clients and stored on Firebase's cloud. The Firebase attendance database is accessed by the Android Application and the user is able to see his attendance account.</a:t>
            </a:r>
            <a:endParaRPr lang="en-US" sz="1000" b="0" dirty="0">
              <a:solidFill>
                <a:schemeClr val="bg1"/>
              </a:solidFill>
              <a:latin typeface="Roboto" panose="02000000000000000000"/>
            </a:endParaRPr>
          </a:p>
        </p:txBody>
      </p:sp>
      <p:pic>
        <p:nvPicPr>
          <p:cNvPr id="4" name="Picture Placeholder 2"/>
          <p:cNvPicPr>
            <a:picLocks noGrp="1" noChangeAspect="1"/>
          </p:cNvPicPr>
          <p:nvPr>
            <p:ph type="pic" idx="2"/>
          </p:nvPr>
        </p:nvPicPr>
        <p:blipFill>
          <a:blip r:embed="rId1"/>
          <a:srcRect l="25810" t="2450" r="40300" b="47790"/>
          <a:stretch>
            <a:fillRect/>
          </a:stretch>
        </p:blip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algn="ctr"/>
            <a:r>
              <a:rPr lang="en-US" dirty="0"/>
              <a:t>Working of Cloud</a:t>
            </a:r>
            <a:endParaRPr lang="en-US" dirty="0"/>
          </a:p>
        </p:txBody>
      </p:sp>
      <p:pic>
        <p:nvPicPr>
          <p:cNvPr id="3" name="Picture Placeholder 2"/>
          <p:cNvPicPr>
            <a:picLocks noGrp="1" noChangeAspect="1"/>
          </p:cNvPicPr>
          <p:nvPr>
            <p:ph idx="1"/>
          </p:nvPr>
        </p:nvPicPr>
        <p:blipFill>
          <a:blip r:embed="rId1"/>
          <a:srcRect l="-7640" t="-4220" r="-10420" b="-6140"/>
          <a:stretch>
            <a:fillRect/>
          </a:stretch>
        </p:blipFill>
        <p:spPr>
          <a:xfrm>
            <a:off x="1156420" y="985285"/>
            <a:ext cx="6829316" cy="3774438"/>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a:spLocks noGrp="1"/>
          </p:cNvSpPr>
          <p:nvPr>
            <p:ph type="title"/>
          </p:nvPr>
        </p:nvSpPr>
        <p:spPr>
          <a:xfrm>
            <a:off x="919686" y="232257"/>
            <a:ext cx="7302779" cy="564080"/>
          </a:xfrm>
        </p:spPr>
        <p:txBody>
          <a:bodyPr vert="horz" rtlCol="0" anchor="t"/>
          <a:lstStyle/>
          <a:p>
            <a:r>
              <a:rPr lang="en-US" sz="1400" b="0" dirty="0">
                <a:solidFill>
                  <a:schemeClr val="bg1"/>
                </a:solidFill>
                <a:latin typeface="Roboto" panose="02000000000000000000"/>
              </a:rPr>
              <a:t>Raspberry pie takes the picture of the student and sends to Amazon Rekognition via SearchFaceByImage request as a byte stream.</a:t>
            </a:r>
            <a:endParaRPr lang="en-US" sz="1400" b="0" dirty="0">
              <a:solidFill>
                <a:schemeClr val="bg1"/>
              </a:solidFill>
              <a:latin typeface="Roboto" panose="02000000000000000000"/>
            </a:endParaRPr>
          </a:p>
        </p:txBody>
      </p:sp>
      <p:pic>
        <p:nvPicPr>
          <p:cNvPr id="3" name="Content Placeholder 2"/>
          <p:cNvPicPr>
            <a:picLocks noGrp="1" noChangeAspect="1"/>
          </p:cNvPicPr>
          <p:nvPr>
            <p:ph idx="1"/>
          </p:nvPr>
        </p:nvPicPr>
        <p:blipFill>
          <a:blip r:embed="rId1"/>
          <a:srcRect l="-43870" t="-1020" r="-58940" b="-1900"/>
          <a:stretch>
            <a:fillRect/>
          </a:stretch>
        </p:blipFill>
        <p:spPr>
          <a:xfrm>
            <a:off x="-460333" y="786288"/>
            <a:ext cx="7285815" cy="3566788"/>
          </a:xfrm>
        </p:spPr>
      </p:pic>
      <p:pic>
        <p:nvPicPr>
          <p:cNvPr id="4" name="Picture 3"/>
          <p:cNvPicPr>
            <a:picLocks noChangeAspect="1"/>
          </p:cNvPicPr>
          <p:nvPr/>
        </p:nvPicPr>
        <p:blipFill>
          <a:blip r:embed="rId2"/>
          <a:stretch>
            <a:fillRect/>
          </a:stretch>
        </p:blipFill>
        <p:spPr>
          <a:xfrm>
            <a:off x="4839871" y="838019"/>
            <a:ext cx="3647046" cy="3473386"/>
          </a:xfrm>
          <a:prstGeom prst="rect">
            <a:avLst/>
          </a:prstGeom>
        </p:spPr>
      </p:pic>
      <p:sp>
        <p:nvSpPr>
          <p:cNvPr id="5" name="TextBox 4"/>
          <p:cNvSpPr txBox="1"/>
          <p:nvPr/>
        </p:nvSpPr>
        <p:spPr>
          <a:xfrm>
            <a:off x="919686" y="4391025"/>
            <a:ext cx="7567232" cy="521855"/>
          </a:xfrm>
          <a:prstGeom prst="rect">
            <a:avLst/>
          </a:prstGeom>
        </p:spPr>
        <p:txBody>
          <a:bodyPr vert="horz" lIns="95250" tIns="47625" rIns="95250" bIns="47625" rtlCol="0" anchor="t">
            <a:spAutoFit/>
          </a:bodyPr>
          <a:lstStyle/>
          <a:p>
            <a:pPr>
              <a:defRPr lang="en-US" sz="1400" dirty="0"/>
            </a:pPr>
            <a:r>
              <a:rPr lang="en-US" sz="700" b="0" dirty="0">
                <a:solidFill>
                  <a:schemeClr val="bg1"/>
                </a:solidFill>
                <a:latin typeface="Roboto" panose="02000000000000000000"/>
              </a:rPr>
              <a:t> </a:t>
            </a:r>
            <a:r>
              <a:rPr lang="en-US" b="0" dirty="0">
                <a:solidFill>
                  <a:schemeClr val="bg1"/>
                </a:solidFill>
                <a:latin typeface="Roboto" panose="02000000000000000000"/>
              </a:rPr>
              <a:t>Rekognition compares the images in collection and In response, it returns a JSON object containing the metadata(Co-ordinates,Confidence Score, Name ) of the matches. </a:t>
            </a:r>
            <a:endParaRPr lang="en-US" b="0" dirty="0">
              <a:solidFill>
                <a:schemeClr val="bg1"/>
              </a:solidFill>
              <a:latin typeface="Roboto" panose="02000000000000000000"/>
            </a:endParaRPr>
          </a:p>
        </p:txBody>
      </p:sp>
    </p:spTree>
  </p:cSld>
  <p:clrMapOvr>
    <a:masterClrMapping/>
  </p:clrMapOvr>
</p:sld>
</file>

<file path=ppt/tags/tag1.xml><?xml version="1.0" encoding="utf-8"?>
<p:tagLst xmlns:p="http://schemas.openxmlformats.org/presentationml/2006/main">
  <p:tag name="WEBFONT2" val="Roboto-demi_bold"/>
</p:tagLst>
</file>

<file path=ppt/theme/_rels/theme1.xml.rels><?xml version="1.0" encoding="UTF-8" standalone="yes"?>
<Relationships xmlns="http://schemas.openxmlformats.org/package/2006/relationships"><Relationship Id="rId1" Type="http://schemas.openxmlformats.org/officeDocument/2006/relationships/image" Target="../media/image11.jpeg"/></Relationships>
</file>

<file path=ppt/theme/_rels/theme2.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Evolutionary">
  <a:themeElements>
    <a:clrScheme name="Evolutionary">
      <a:dk1>
        <a:srgbClr val="000000"/>
      </a:dk1>
      <a:lt1>
        <a:srgbClr val="FFFFFF"/>
      </a:lt1>
      <a:dk2>
        <a:srgbClr val="6BCAD5"/>
      </a:dk2>
      <a:lt2>
        <a:srgbClr val="00182E"/>
      </a:lt2>
      <a:accent1>
        <a:srgbClr val="008BC2"/>
      </a:accent1>
      <a:accent2>
        <a:srgbClr val="C8EFF7"/>
      </a:accent2>
      <a:accent3>
        <a:srgbClr val="0A4F7A"/>
      </a:accent3>
      <a:accent4>
        <a:srgbClr val="60B2A6"/>
      </a:accent4>
      <a:accent5>
        <a:srgbClr val="96BEF2"/>
      </a:accent5>
      <a:accent6>
        <a:srgbClr val="486285"/>
      </a:accent6>
      <a:hlink>
        <a:srgbClr val="F75C5C"/>
      </a:hlink>
      <a:folHlink>
        <a:srgbClr val="598391"/>
      </a:folHlink>
    </a:clrScheme>
    <a:fontScheme name="Pulp">
      <a:majorFont>
        <a:latin typeface="Roboto"/>
        <a:ea typeface=""/>
        <a:cs typeface=""/>
      </a:majorFont>
      <a:minorFont>
        <a:latin typeface="Roboto"/>
        <a:ea typeface=""/>
        <a:cs typeface=""/>
      </a:minorFont>
    </a:fontScheme>
    <a:fmtScheme name="Evolutiona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vert="horz" rtlCol="0" anchor="ctr"/>
      <a:lstStyle>
        <a:lvl1pPr algn="ctr"/>
      </a:lstStyle>
      <a:style>
        <a:lnRef idx="0">
          <a:scrgbClr r="0" g="0" b="0"/>
        </a:lnRef>
        <a:fillRef idx="1">
          <a:schemeClr val="accent1"/>
        </a:fillRef>
        <a:effectRef idx="0">
          <a:schemeClr val="accent1"/>
        </a:effectRef>
        <a:fontRef idx="none"/>
      </a:style>
    </a:spDef>
    <a:lnDef>
      <a:spPr>
        <a:ln w="19050" cap="flat">
          <a:solidFill>
            <a:schemeClr val="accent1">
              <a:lumMod val="60000"/>
              <a:lumOff val="40000"/>
            </a:schemeClr>
          </a:solidFill>
          <a:prstDash val="solid"/>
          <a:round/>
        </a:ln>
      </a:spPr>
      <a:bodyPr vert="horz" rtlCol="0" anchor="ctr"/>
      <a:lstStyle>
        <a:lvl1pPr algn="ct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olutionary">
  <a:themeElements>
    <a:clrScheme name="Evolutionary">
      <a:dk1>
        <a:srgbClr val="000000"/>
      </a:dk1>
      <a:lt1>
        <a:srgbClr val="FFFFFF"/>
      </a:lt1>
      <a:dk2>
        <a:srgbClr val="6BCAD5"/>
      </a:dk2>
      <a:lt2>
        <a:srgbClr val="00182E"/>
      </a:lt2>
      <a:accent1>
        <a:srgbClr val="008BC2"/>
      </a:accent1>
      <a:accent2>
        <a:srgbClr val="C8EFF7"/>
      </a:accent2>
      <a:accent3>
        <a:srgbClr val="0A4F7A"/>
      </a:accent3>
      <a:accent4>
        <a:srgbClr val="60B2A6"/>
      </a:accent4>
      <a:accent5>
        <a:srgbClr val="96BEF2"/>
      </a:accent5>
      <a:accent6>
        <a:srgbClr val="486285"/>
      </a:accent6>
      <a:hlink>
        <a:srgbClr val="F75C5C"/>
      </a:hlink>
      <a:folHlink>
        <a:srgbClr val="598391"/>
      </a:folHlink>
    </a:clrScheme>
    <a:fontScheme name="Pulp">
      <a:majorFont>
        <a:latin typeface="Roboto"/>
        <a:ea typeface=""/>
        <a:cs typeface=""/>
      </a:majorFont>
      <a:minorFont>
        <a:latin typeface="Roboto"/>
        <a:ea typeface=""/>
        <a:cs typeface=""/>
      </a:minorFont>
    </a:fontScheme>
    <a:fmtScheme name="Evolutiona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vert="horz" rtlCol="0" anchor="ctr"/>
      <a:lstStyle>
        <a:lvl1pPr algn="ctr"/>
      </a:lstStyle>
      <a:style>
        <a:lnRef idx="0">
          <a:scrgbClr r="0" g="0" b="0"/>
        </a:lnRef>
        <a:fillRef idx="1">
          <a:schemeClr val="accent1"/>
        </a:fillRef>
        <a:effectRef idx="0">
          <a:schemeClr val="accent1"/>
        </a:effectRef>
        <a:fontRef idx="none"/>
      </a:style>
    </a:spDef>
    <a:lnDef>
      <a:spPr>
        <a:ln w="19050" cap="flat">
          <a:solidFill>
            <a:schemeClr val="accent1">
              <a:lumMod val="60000"/>
              <a:lumOff val="40000"/>
            </a:schemeClr>
          </a:solidFill>
          <a:prstDash val="solid"/>
          <a:round/>
        </a:ln>
      </a:spPr>
      <a:bodyPr vert="horz" rtlCol="0" anchor="ctr"/>
      <a:lstStyle>
        <a:lvl1pPr algn="ctr"/>
      </a:lst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6417</Words>
  <Application>WPS Presentation</Application>
  <PresentationFormat>On-screen Show (16:9)</PresentationFormat>
  <Paragraphs>124</Paragraphs>
  <Slides>22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Arial</vt:lpstr>
      <vt:lpstr>Roboto-demi_bold</vt:lpstr>
      <vt:lpstr>sans-serif</vt:lpstr>
      <vt:lpstr>Liberation Mono</vt:lpstr>
      <vt:lpstr>Roboto</vt:lpstr>
      <vt:lpstr>Microsoft YaHei</vt:lpstr>
      <vt:lpstr>Arial Unicode MS</vt:lpstr>
      <vt:lpstr>Times New Roman</vt:lpstr>
      <vt:lpstr>Evolutionary</vt:lpstr>
      <vt:lpstr>(Using Face Recognition)</vt:lpstr>
      <vt:lpstr>Introduction</vt:lpstr>
      <vt:lpstr>Automated Methods</vt:lpstr>
      <vt:lpstr>Face Recognition</vt:lpstr>
      <vt:lpstr>Hardware Components</vt:lpstr>
      <vt:lpstr>Software Components (AWS Services)</vt:lpstr>
      <vt:lpstr>Software Components (Android Studio and Firebase)</vt:lpstr>
      <vt:lpstr>Working of Cloud</vt:lpstr>
      <vt:lpstr>Raspberry pie takes the picture of the student and sends to Amazon Rekognition via SearchFaceByImage request as a byte stream.</vt:lpstr>
      <vt:lpstr>If the confidence score is greater than threshold , we update the dynamo db table with Students name and data.Using Android app, Students can access their attendance from dynamo db. </vt:lpstr>
      <vt:lpstr>Working of the Application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Implementation</vt:lpstr>
      <vt:lpstr>Future Scope of the Project</vt:lpstr>
      <vt:lpstr>Thank You</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priyanka93raj99</dc:creator>
  <cp:lastModifiedBy>KIIT</cp:lastModifiedBy>
  <cp:revision>4</cp:revision>
  <dcterms:created xsi:type="dcterms:W3CDTF">2020-06-05T21:32:00Z</dcterms:created>
  <dcterms:modified xsi:type="dcterms:W3CDTF">2020-09-17T17:11:14Z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1033-11.2.0.9665</vt:lpwstr>
  </property>
</Properties>
</file>